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5" r:id="rId4"/>
    <p:sldId id="266" r:id="rId5"/>
    <p:sldId id="267" r:id="rId6"/>
    <p:sldId id="26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3C7111-7EFC-4AD7-9EE9-FA0426DA17FF}" v="184" dt="2019-03-22T09:33:52.2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0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24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 Blaser" userId="9c5de0cbf8138129" providerId="LiveId" clId="{783C7111-7EFC-4AD7-9EE9-FA0426DA17FF}"/>
    <pc:docChg chg="undo custSel addSld delSld modSld">
      <pc:chgData name="Julian Blaser" userId="9c5de0cbf8138129" providerId="LiveId" clId="{783C7111-7EFC-4AD7-9EE9-FA0426DA17FF}" dt="2019-03-22T09:35:14.113" v="1523" actId="1362"/>
      <pc:docMkLst>
        <pc:docMk/>
      </pc:docMkLst>
      <pc:sldChg chg="modSp add">
        <pc:chgData name="Julian Blaser" userId="9c5de0cbf8138129" providerId="LiveId" clId="{783C7111-7EFC-4AD7-9EE9-FA0426DA17FF}" dt="2019-02-04T13:01:45.636" v="14" actId="20577"/>
        <pc:sldMkLst>
          <pc:docMk/>
          <pc:sldMk cId="172231579" sldId="260"/>
        </pc:sldMkLst>
        <pc:spChg chg="mod">
          <ac:chgData name="Julian Blaser" userId="9c5de0cbf8138129" providerId="LiveId" clId="{783C7111-7EFC-4AD7-9EE9-FA0426DA17FF}" dt="2019-02-04T13:01:45.636" v="14" actId="20577"/>
          <ac:spMkLst>
            <pc:docMk/>
            <pc:sldMk cId="172231579" sldId="260"/>
            <ac:spMk id="4" creationId="{93DA8240-26B9-4F2D-835B-08DEAEED7E1F}"/>
          </ac:spMkLst>
        </pc:spChg>
      </pc:sldChg>
      <pc:sldChg chg="addSp delSp modSp add">
        <pc:chgData name="Julian Blaser" userId="9c5de0cbf8138129" providerId="LiveId" clId="{783C7111-7EFC-4AD7-9EE9-FA0426DA17FF}" dt="2019-03-22T09:35:14.113" v="1523" actId="1362"/>
        <pc:sldMkLst>
          <pc:docMk/>
          <pc:sldMk cId="3963948918" sldId="261"/>
        </pc:sldMkLst>
        <pc:spChg chg="add mod">
          <ac:chgData name="Julian Blaser" userId="9c5de0cbf8138129" providerId="LiveId" clId="{783C7111-7EFC-4AD7-9EE9-FA0426DA17FF}" dt="2019-02-05T23:48:00" v="145" actId="20577"/>
          <ac:spMkLst>
            <pc:docMk/>
            <pc:sldMk cId="3963948918" sldId="261"/>
            <ac:spMk id="2" creationId="{A55E6430-E316-4D89-9ECA-6EBAEA0160EB}"/>
          </ac:spMkLst>
        </pc:spChg>
        <pc:spChg chg="del">
          <ac:chgData name="Julian Blaser" userId="9c5de0cbf8138129" providerId="LiveId" clId="{783C7111-7EFC-4AD7-9EE9-FA0426DA17FF}" dt="2019-02-04T13:01:56.793" v="16"/>
          <ac:spMkLst>
            <pc:docMk/>
            <pc:sldMk cId="3963948918" sldId="261"/>
            <ac:spMk id="2" creationId="{C1DB1C1F-985C-4F62-99AA-0C6E2E395C03}"/>
          </ac:spMkLst>
        </pc:spChg>
        <pc:spChg chg="del">
          <ac:chgData name="Julian Blaser" userId="9c5de0cbf8138129" providerId="LiveId" clId="{783C7111-7EFC-4AD7-9EE9-FA0426DA17FF}" dt="2019-02-04T13:01:56.793" v="16"/>
          <ac:spMkLst>
            <pc:docMk/>
            <pc:sldMk cId="3963948918" sldId="261"/>
            <ac:spMk id="3" creationId="{9D70188F-E5E5-4365-92C9-77AFCEAE7DB3}"/>
          </ac:spMkLst>
        </pc:spChg>
        <pc:spChg chg="add mod topLvl">
          <ac:chgData name="Julian Blaser" userId="9c5de0cbf8138129" providerId="LiveId" clId="{783C7111-7EFC-4AD7-9EE9-FA0426DA17FF}" dt="2019-03-22T09:33:52.207" v="1522" actId="164"/>
          <ac:spMkLst>
            <pc:docMk/>
            <pc:sldMk cId="3963948918" sldId="261"/>
            <ac:spMk id="6" creationId="{33F3BD20-293B-4F91-BBFE-788DF21E59B2}"/>
          </ac:spMkLst>
        </pc:spChg>
        <pc:spChg chg="add mod topLvl">
          <ac:chgData name="Julian Blaser" userId="9c5de0cbf8138129" providerId="LiveId" clId="{783C7111-7EFC-4AD7-9EE9-FA0426DA17FF}" dt="2019-03-22T09:33:52.207" v="1522" actId="164"/>
          <ac:spMkLst>
            <pc:docMk/>
            <pc:sldMk cId="3963948918" sldId="261"/>
            <ac:spMk id="9" creationId="{6AFC5630-8C6B-45D1-9BA1-1EDE23E55756}"/>
          </ac:spMkLst>
        </pc:spChg>
        <pc:grpChg chg="add mod">
          <ac:chgData name="Julian Blaser" userId="9c5de0cbf8138129" providerId="LiveId" clId="{783C7111-7EFC-4AD7-9EE9-FA0426DA17FF}" dt="2019-03-22T09:33:52.207" v="1522" actId="164"/>
          <ac:grpSpMkLst>
            <pc:docMk/>
            <pc:sldMk cId="3963948918" sldId="261"/>
            <ac:grpSpMk id="3" creationId="{93ED9211-21AE-43BA-B06D-0B249565B0F3}"/>
          </ac:grpSpMkLst>
        </pc:grpChg>
        <pc:grpChg chg="add del mod">
          <ac:chgData name="Julian Blaser" userId="9c5de0cbf8138129" providerId="LiveId" clId="{783C7111-7EFC-4AD7-9EE9-FA0426DA17FF}" dt="2019-03-22T09:21:54.506" v="1521" actId="165"/>
          <ac:grpSpMkLst>
            <pc:docMk/>
            <pc:sldMk cId="3963948918" sldId="261"/>
            <ac:grpSpMk id="10" creationId="{303C01AE-E8E0-4344-8CCF-13CBD7F08A2C}"/>
          </ac:grpSpMkLst>
        </pc:grpChg>
        <pc:picChg chg="add mod topLvl">
          <ac:chgData name="Julian Blaser" userId="9c5de0cbf8138129" providerId="LiveId" clId="{783C7111-7EFC-4AD7-9EE9-FA0426DA17FF}" dt="2019-03-22T09:35:14.113" v="1523" actId="1362"/>
          <ac:picMkLst>
            <pc:docMk/>
            <pc:sldMk cId="3963948918" sldId="261"/>
            <ac:picMk id="5" creationId="{FA64789C-C634-40A3-B259-99C8E7BC793D}"/>
          </ac:picMkLst>
        </pc:picChg>
        <pc:picChg chg="add del mod">
          <ac:chgData name="Julian Blaser" userId="9c5de0cbf8138129" providerId="LiveId" clId="{783C7111-7EFC-4AD7-9EE9-FA0426DA17FF}" dt="2019-02-04T13:03:17.235" v="30" actId="478"/>
          <ac:picMkLst>
            <pc:docMk/>
            <pc:sldMk cId="3963948918" sldId="261"/>
            <ac:picMk id="8" creationId="{479A994E-5A8C-40A2-BFC3-EA5C06F72CA8}"/>
          </ac:picMkLst>
        </pc:picChg>
      </pc:sldChg>
      <pc:sldChg chg="addSp delSp modSp add">
        <pc:chgData name="Julian Blaser" userId="9c5de0cbf8138129" providerId="LiveId" clId="{783C7111-7EFC-4AD7-9EE9-FA0426DA17FF}" dt="2019-02-06T15:15:25.735" v="198" actId="14826"/>
        <pc:sldMkLst>
          <pc:docMk/>
          <pc:sldMk cId="1740118965" sldId="262"/>
        </pc:sldMkLst>
        <pc:spChg chg="mod">
          <ac:chgData name="Julian Blaser" userId="9c5de0cbf8138129" providerId="LiveId" clId="{783C7111-7EFC-4AD7-9EE9-FA0426DA17FF}" dt="2019-02-05T23:48:20.375" v="189" actId="20577"/>
          <ac:spMkLst>
            <pc:docMk/>
            <pc:sldMk cId="1740118965" sldId="262"/>
            <ac:spMk id="2" creationId="{185195FD-099A-461E-9B42-27E9B49FA85A}"/>
          </ac:spMkLst>
        </pc:spChg>
        <pc:picChg chg="add del mod">
          <ac:chgData name="Julian Blaser" userId="9c5de0cbf8138129" providerId="LiveId" clId="{783C7111-7EFC-4AD7-9EE9-FA0426DA17FF}" dt="2019-02-06T00:07:35.474" v="196" actId="478"/>
          <ac:picMkLst>
            <pc:docMk/>
            <pc:sldMk cId="1740118965" sldId="262"/>
            <ac:picMk id="4" creationId="{086733D9-4D42-456A-9170-753D50567FAF}"/>
          </ac:picMkLst>
        </pc:picChg>
        <pc:picChg chg="add mod">
          <ac:chgData name="Julian Blaser" userId="9c5de0cbf8138129" providerId="LiveId" clId="{783C7111-7EFC-4AD7-9EE9-FA0426DA17FF}" dt="2019-02-06T15:15:25.735" v="198" actId="14826"/>
          <ac:picMkLst>
            <pc:docMk/>
            <pc:sldMk cId="1740118965" sldId="262"/>
            <ac:picMk id="6" creationId="{AD9BCB64-DA7F-481D-BF9E-81C1E1ABEA31}"/>
          </ac:picMkLst>
        </pc:picChg>
      </pc:sldChg>
      <pc:sldChg chg="addSp delSp modSp add">
        <pc:chgData name="Julian Blaser" userId="9c5de0cbf8138129" providerId="LiveId" clId="{783C7111-7EFC-4AD7-9EE9-FA0426DA17FF}" dt="2019-02-12T10:52:12.422" v="611" actId="1076"/>
        <pc:sldMkLst>
          <pc:docMk/>
          <pc:sldMk cId="2589883039" sldId="263"/>
        </pc:sldMkLst>
        <pc:spChg chg="mod">
          <ac:chgData name="Julian Blaser" userId="9c5de0cbf8138129" providerId="LiveId" clId="{783C7111-7EFC-4AD7-9EE9-FA0426DA17FF}" dt="2019-02-12T10:28:36.209" v="264" actId="20577"/>
          <ac:spMkLst>
            <pc:docMk/>
            <pc:sldMk cId="2589883039" sldId="263"/>
            <ac:spMk id="2" creationId="{64EADE31-73F5-46DB-8EF1-77D26E5ED418}"/>
          </ac:spMkLst>
        </pc:spChg>
        <pc:spChg chg="add mod ord topLvl">
          <ac:chgData name="Julian Blaser" userId="9c5de0cbf8138129" providerId="LiveId" clId="{783C7111-7EFC-4AD7-9EE9-FA0426DA17FF}" dt="2019-02-12T10:49:27.468" v="598" actId="165"/>
          <ac:spMkLst>
            <pc:docMk/>
            <pc:sldMk cId="2589883039" sldId="263"/>
            <ac:spMk id="3" creationId="{1C2C2CAA-853F-4037-9F7B-9FD05291BB2D}"/>
          </ac:spMkLst>
        </pc:spChg>
        <pc:spChg chg="add del mod">
          <ac:chgData name="Julian Blaser" userId="9c5de0cbf8138129" providerId="LiveId" clId="{783C7111-7EFC-4AD7-9EE9-FA0426DA17FF}" dt="2019-02-12T10:41:08.682" v="439" actId="478"/>
          <ac:spMkLst>
            <pc:docMk/>
            <pc:sldMk cId="2589883039" sldId="263"/>
            <ac:spMk id="4" creationId="{BC46B6DB-5B8C-4D68-BD57-1FA390BB41A7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5" creationId="{D1895CA9-CA09-4989-872F-594735EB611D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6" creationId="{2067BC54-4A7B-4035-8CCF-FD459377808D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7" creationId="{194A8EB3-0E20-4F3A-B9E4-0B9B70890C15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8" creationId="{2E166199-9C30-4D40-A854-603C64BDA575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9" creationId="{36F11999-CCD3-46B3-ABD7-2F8018AC5D5A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0" creationId="{8B589B7B-19BD-4FFF-89CB-9427980EB629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1" creationId="{186EDA1D-2DB5-4C18-8198-EC9AD0351A41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2" creationId="{52206F2E-0A7E-4E8B-8B41-2D589AF3DD10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3" creationId="{954E0DAF-2AA0-4503-BB28-DF0F2254D605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4" creationId="{82465E9E-39C4-4FA8-BAE7-2A30A6504E01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5" creationId="{5F2BF688-7D6E-4B01-9A81-4098FD4893E3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6" creationId="{99662D4C-40BB-4CB7-A132-B2A1F73B7B9E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7" creationId="{375F6E55-FCDB-4C08-8AC2-025C264CD311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8" creationId="{8F16CF82-97B4-42CE-A2DB-CF56FEF3D205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19" creationId="{357B74C0-FFC4-43AE-99CF-EA5B1EF17C7C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0" creationId="{EC69CA11-6C7E-4616-9115-36F227E7BEEB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1" creationId="{E8D3DBE8-DEAB-454E-B34C-0965802D4AC9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2" creationId="{FAFE6094-8B15-49F7-ABD4-7C95D830AD29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3" creationId="{C17B48A3-A5EB-4489-ACF9-23F485532E03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4" creationId="{13C00C42-5509-4D36-A77D-2597C20B1D5A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5" creationId="{8EBB1DA3-07D4-49DC-A6EA-414DDF514D09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6" creationId="{61E4BCA4-85E1-42B5-B54B-57E0544FEAC6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7" creationId="{4D0DCEB3-F3DD-4881-A8BF-6CC3D4F9B6E8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8" creationId="{B07A88D9-C47E-4E39-8670-FCAD298E4100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29" creationId="{0FD21B40-28F9-4F8C-9AAB-590F4EDDE189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30" creationId="{472F9EAB-79F3-40C7-AF7B-F4A44BBDBFE4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31" creationId="{ACA66445-CE3D-4C13-B6CB-A3AE3E2B9538}"/>
          </ac:spMkLst>
        </pc:spChg>
        <pc:spChg chg="add del mod">
          <ac:chgData name="Julian Blaser" userId="9c5de0cbf8138129" providerId="LiveId" clId="{783C7111-7EFC-4AD7-9EE9-FA0426DA17FF}" dt="2019-02-12T10:33:57.328" v="351" actId="478"/>
          <ac:spMkLst>
            <pc:docMk/>
            <pc:sldMk cId="2589883039" sldId="263"/>
            <ac:spMk id="32" creationId="{D2D11B3B-CD8B-4613-8BF0-FD0726B01EEB}"/>
          </ac:spMkLst>
        </pc:spChg>
        <pc:spChg chg="add del mod">
          <ac:chgData name="Julian Blaser" userId="9c5de0cbf8138129" providerId="LiveId" clId="{783C7111-7EFC-4AD7-9EE9-FA0426DA17FF}" dt="2019-02-12T10:33:56.432" v="350" actId="478"/>
          <ac:spMkLst>
            <pc:docMk/>
            <pc:sldMk cId="2589883039" sldId="263"/>
            <ac:spMk id="33" creationId="{C28C9A09-EFDC-4FF5-8BE9-3E89A470A9B0}"/>
          </ac:spMkLst>
        </pc:spChg>
        <pc:spChg chg="add del mod">
          <ac:chgData name="Julian Blaser" userId="9c5de0cbf8138129" providerId="LiveId" clId="{783C7111-7EFC-4AD7-9EE9-FA0426DA17FF}" dt="2019-02-12T10:33:55.223" v="349" actId="478"/>
          <ac:spMkLst>
            <pc:docMk/>
            <pc:sldMk cId="2589883039" sldId="263"/>
            <ac:spMk id="34" creationId="{7C7005C5-76AA-40A4-ABE4-B4B54D5EE4C4}"/>
          </ac:spMkLst>
        </pc:spChg>
        <pc:spChg chg="add del mod">
          <ac:chgData name="Julian Blaser" userId="9c5de0cbf8138129" providerId="LiveId" clId="{783C7111-7EFC-4AD7-9EE9-FA0426DA17FF}" dt="2019-02-12T10:33:54.132" v="348" actId="478"/>
          <ac:spMkLst>
            <pc:docMk/>
            <pc:sldMk cId="2589883039" sldId="263"/>
            <ac:spMk id="35" creationId="{93425C97-37BB-4C25-B858-AA799689D3C4}"/>
          </ac:spMkLst>
        </pc:spChg>
        <pc:spChg chg="add del mod">
          <ac:chgData name="Julian Blaser" userId="9c5de0cbf8138129" providerId="LiveId" clId="{783C7111-7EFC-4AD7-9EE9-FA0426DA17FF}" dt="2019-02-12T10:33:52.286" v="347" actId="478"/>
          <ac:spMkLst>
            <pc:docMk/>
            <pc:sldMk cId="2589883039" sldId="263"/>
            <ac:spMk id="36" creationId="{E894E765-161B-4C9B-9A03-8E7C6B656BF1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37" creationId="{1ED3A8E3-7258-4C04-B1E5-6F24F8CA324D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38" creationId="{56F3A3B3-AA5D-4A9D-8CE7-284A0D6A46F8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39" creationId="{A3B683D4-B1C0-49F2-89C2-BD2D184DC4AE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0" creationId="{1B5E23F9-D5D1-4C95-A6CD-C1B1CE165915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1" creationId="{9728F18C-A44F-4A2E-9B4D-B743BFFFD77B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2" creationId="{140B22A2-3538-4E6B-B2B9-08FF7C654394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3" creationId="{914AA9AD-E340-4445-A1FA-CFC8C80DD85D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4" creationId="{8E9CCBE6-2188-4B6A-9907-AA477D31CDE8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5" creationId="{F09C4C8D-5749-49AA-9ABC-2C888E9731AB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6" creationId="{0E3E2452-B30C-4404-A153-6F71CB0F0538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7" creationId="{FEFA15CA-1ACF-4367-8D59-95B7513F1A28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8" creationId="{9D7F6E83-DC60-498D-B5A9-0D49DD338ECF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49" creationId="{DDE5AFD1-25C6-4A03-A885-7516D69F2C36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50" creationId="{AFAA2AEE-59CC-4173-BA2D-29838165D7D4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51" creationId="{4CCB0A17-53FD-48CF-B426-28FE969DE9CA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52" creationId="{25062161-EFC7-4196-8E9F-DD9CFA32E46F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53" creationId="{15BDA410-4707-407B-9AE4-C10F05DCF60C}"/>
          </ac:spMkLst>
        </pc:spChg>
        <pc:spChg chg="add mod topLvl">
          <ac:chgData name="Julian Blaser" userId="9c5de0cbf8138129" providerId="LiveId" clId="{783C7111-7EFC-4AD7-9EE9-FA0426DA17FF}" dt="2019-02-12T10:36:42.126" v="390" actId="164"/>
          <ac:spMkLst>
            <pc:docMk/>
            <pc:sldMk cId="2589883039" sldId="263"/>
            <ac:spMk id="54" creationId="{18BDA678-285C-44F0-B7AA-07A25CE280E1}"/>
          </ac:spMkLst>
        </pc:spChg>
        <pc:spChg chg="add mod">
          <ac:chgData name="Julian Blaser" userId="9c5de0cbf8138129" providerId="LiveId" clId="{783C7111-7EFC-4AD7-9EE9-FA0426DA17FF}" dt="2019-02-12T10:38:31.552" v="419" actId="164"/>
          <ac:spMkLst>
            <pc:docMk/>
            <pc:sldMk cId="2589883039" sldId="263"/>
            <ac:spMk id="57" creationId="{BDDD9F83-13C3-4F9F-BCB9-7E7C9271C35A}"/>
          </ac:spMkLst>
        </pc:spChg>
        <pc:spChg chg="add mod">
          <ac:chgData name="Julian Blaser" userId="9c5de0cbf8138129" providerId="LiveId" clId="{783C7111-7EFC-4AD7-9EE9-FA0426DA17FF}" dt="2019-02-12T10:38:48.974" v="420" actId="14100"/>
          <ac:spMkLst>
            <pc:docMk/>
            <pc:sldMk cId="2589883039" sldId="263"/>
            <ac:spMk id="58" creationId="{E7F3FB14-3823-49B4-807A-1A1AE5CCD645}"/>
          </ac:spMkLst>
        </pc:spChg>
        <pc:spChg chg="add mod">
          <ac:chgData name="Julian Blaser" userId="9c5de0cbf8138129" providerId="LiveId" clId="{783C7111-7EFC-4AD7-9EE9-FA0426DA17FF}" dt="2019-02-12T10:46:46.132" v="578" actId="692"/>
          <ac:spMkLst>
            <pc:docMk/>
            <pc:sldMk cId="2589883039" sldId="263"/>
            <ac:spMk id="75" creationId="{A4D4435D-B450-444D-8B40-F77DBCECCEF3}"/>
          </ac:spMkLst>
        </pc:spChg>
        <pc:spChg chg="add del mod">
          <ac:chgData name="Julian Blaser" userId="9c5de0cbf8138129" providerId="LiveId" clId="{783C7111-7EFC-4AD7-9EE9-FA0426DA17FF}" dt="2019-02-12T10:48:25.008" v="592" actId="478"/>
          <ac:spMkLst>
            <pc:docMk/>
            <pc:sldMk cId="2589883039" sldId="263"/>
            <ac:spMk id="82" creationId="{E9FA6E82-A3B8-42EA-BD57-296D37E1D279}"/>
          </ac:spMkLst>
        </pc:spChg>
        <pc:spChg chg="add del mod">
          <ac:chgData name="Julian Blaser" userId="9c5de0cbf8138129" providerId="LiveId" clId="{783C7111-7EFC-4AD7-9EE9-FA0426DA17FF}" dt="2019-02-12T10:48:28.186" v="593" actId="478"/>
          <ac:spMkLst>
            <pc:docMk/>
            <pc:sldMk cId="2589883039" sldId="263"/>
            <ac:spMk id="83" creationId="{CC7ECC95-3AFD-4534-9CC8-D17C74E64D32}"/>
          </ac:spMkLst>
        </pc:spChg>
        <pc:spChg chg="add mod">
          <ac:chgData name="Julian Blaser" userId="9c5de0cbf8138129" providerId="LiveId" clId="{783C7111-7EFC-4AD7-9EE9-FA0426DA17FF}" dt="2019-02-12T10:46:46.132" v="578" actId="692"/>
          <ac:spMkLst>
            <pc:docMk/>
            <pc:sldMk cId="2589883039" sldId="263"/>
            <ac:spMk id="84" creationId="{482CBFDD-2CBF-4BFC-8432-AFB6DB93CC41}"/>
          </ac:spMkLst>
        </pc:spChg>
        <pc:spChg chg="add mod">
          <ac:chgData name="Julian Blaser" userId="9c5de0cbf8138129" providerId="LiveId" clId="{783C7111-7EFC-4AD7-9EE9-FA0426DA17FF}" dt="2019-02-12T10:46:46.132" v="578" actId="692"/>
          <ac:spMkLst>
            <pc:docMk/>
            <pc:sldMk cId="2589883039" sldId="263"/>
            <ac:spMk id="85" creationId="{F32BADDB-05AE-45B7-AD23-2FB8848DB8D0}"/>
          </ac:spMkLst>
        </pc:spChg>
        <pc:spChg chg="add mod">
          <ac:chgData name="Julian Blaser" userId="9c5de0cbf8138129" providerId="LiveId" clId="{783C7111-7EFC-4AD7-9EE9-FA0426DA17FF}" dt="2019-02-12T10:46:46.132" v="578" actId="692"/>
          <ac:spMkLst>
            <pc:docMk/>
            <pc:sldMk cId="2589883039" sldId="263"/>
            <ac:spMk id="87" creationId="{6852586B-7C9D-46D7-81A8-2CBA3788691A}"/>
          </ac:spMkLst>
        </pc:spChg>
        <pc:spChg chg="add mod">
          <ac:chgData name="Julian Blaser" userId="9c5de0cbf8138129" providerId="LiveId" clId="{783C7111-7EFC-4AD7-9EE9-FA0426DA17FF}" dt="2019-02-12T10:46:46.132" v="578" actId="692"/>
          <ac:spMkLst>
            <pc:docMk/>
            <pc:sldMk cId="2589883039" sldId="263"/>
            <ac:spMk id="88" creationId="{52E21C82-FEBC-48F7-9383-CB534766359A}"/>
          </ac:spMkLst>
        </pc:spChg>
        <pc:spChg chg="add mod">
          <ac:chgData name="Julian Blaser" userId="9c5de0cbf8138129" providerId="LiveId" clId="{783C7111-7EFC-4AD7-9EE9-FA0426DA17FF}" dt="2019-02-12T10:47:49.201" v="588" actId="164"/>
          <ac:spMkLst>
            <pc:docMk/>
            <pc:sldMk cId="2589883039" sldId="263"/>
            <ac:spMk id="90" creationId="{64BF530A-CA75-468F-ABF1-D1A97E1D9847}"/>
          </ac:spMkLst>
        </pc:spChg>
        <pc:grpChg chg="add del mod">
          <ac:chgData name="Julian Blaser" userId="9c5de0cbf8138129" providerId="LiveId" clId="{783C7111-7EFC-4AD7-9EE9-FA0426DA17FF}" dt="2019-02-12T10:36:37.439" v="389" actId="165"/>
          <ac:grpSpMkLst>
            <pc:docMk/>
            <pc:sldMk cId="2589883039" sldId="263"/>
            <ac:grpSpMk id="55" creationId="{3C1BC337-DEE1-48AB-9D35-56CAC1038FB4}"/>
          </ac:grpSpMkLst>
        </pc:grpChg>
        <pc:grpChg chg="add mod topLvl">
          <ac:chgData name="Julian Blaser" userId="9c5de0cbf8138129" providerId="LiveId" clId="{783C7111-7EFC-4AD7-9EE9-FA0426DA17FF}" dt="2019-02-12T10:49:27.468" v="598" actId="165"/>
          <ac:grpSpMkLst>
            <pc:docMk/>
            <pc:sldMk cId="2589883039" sldId="263"/>
            <ac:grpSpMk id="56" creationId="{D4D74EED-1C3A-4CDA-9339-45D80C539AE0}"/>
          </ac:grpSpMkLst>
        </pc:grpChg>
        <pc:grpChg chg="add mod topLvl">
          <ac:chgData name="Julian Blaser" userId="9c5de0cbf8138129" providerId="LiveId" clId="{783C7111-7EFC-4AD7-9EE9-FA0426DA17FF}" dt="2019-02-12T10:49:27.468" v="598" actId="165"/>
          <ac:grpSpMkLst>
            <pc:docMk/>
            <pc:sldMk cId="2589883039" sldId="263"/>
            <ac:grpSpMk id="59" creationId="{29A8046B-336F-48F5-8AD2-9E18CC5B8A88}"/>
          </ac:grpSpMkLst>
        </pc:grpChg>
        <pc:grpChg chg="add mod">
          <ac:chgData name="Julian Blaser" userId="9c5de0cbf8138129" providerId="LiveId" clId="{783C7111-7EFC-4AD7-9EE9-FA0426DA17FF}" dt="2019-02-12T10:46:33.076" v="575" actId="164"/>
          <ac:grpSpMkLst>
            <pc:docMk/>
            <pc:sldMk cId="2589883039" sldId="263"/>
            <ac:grpSpMk id="86" creationId="{0E61D3BF-248E-418E-8500-21BF9CD1AD0A}"/>
          </ac:grpSpMkLst>
        </pc:grpChg>
        <pc:grpChg chg="add mod">
          <ac:chgData name="Julian Blaser" userId="9c5de0cbf8138129" providerId="LiveId" clId="{783C7111-7EFC-4AD7-9EE9-FA0426DA17FF}" dt="2019-02-12T10:47:49.201" v="588" actId="164"/>
          <ac:grpSpMkLst>
            <pc:docMk/>
            <pc:sldMk cId="2589883039" sldId="263"/>
            <ac:grpSpMk id="89" creationId="{3A0B6DF2-E8F6-4537-91A9-E9541BDB4F65}"/>
          </ac:grpSpMkLst>
        </pc:grpChg>
        <pc:grpChg chg="add mod topLvl">
          <ac:chgData name="Julian Blaser" userId="9c5de0cbf8138129" providerId="LiveId" clId="{783C7111-7EFC-4AD7-9EE9-FA0426DA17FF}" dt="2019-02-12T10:52:12.422" v="611" actId="1076"/>
          <ac:grpSpMkLst>
            <pc:docMk/>
            <pc:sldMk cId="2589883039" sldId="263"/>
            <ac:grpSpMk id="91" creationId="{C58712F5-5346-478D-A92D-183D9834ED15}"/>
          </ac:grpSpMkLst>
        </pc:grpChg>
        <pc:grpChg chg="add del mod">
          <ac:chgData name="Julian Blaser" userId="9c5de0cbf8138129" providerId="LiveId" clId="{783C7111-7EFC-4AD7-9EE9-FA0426DA17FF}" dt="2019-02-12T10:49:27.468" v="598" actId="165"/>
          <ac:grpSpMkLst>
            <pc:docMk/>
            <pc:sldMk cId="2589883039" sldId="263"/>
            <ac:grpSpMk id="92" creationId="{BA42889D-B1CD-4D20-9169-D51B4B558B24}"/>
          </ac:grpSpMkLst>
        </pc:grpChg>
        <pc:cxnChg chg="add mod topLvl">
          <ac:chgData name="Julian Blaser" userId="9c5de0cbf8138129" providerId="LiveId" clId="{783C7111-7EFC-4AD7-9EE9-FA0426DA17FF}" dt="2019-02-12T10:49:27.468" v="598" actId="165"/>
          <ac:cxnSpMkLst>
            <pc:docMk/>
            <pc:sldMk cId="2589883039" sldId="263"/>
            <ac:cxnSpMk id="61" creationId="{3FE0F6E9-68B8-4599-970A-95CB649A8B39}"/>
          </ac:cxnSpMkLst>
        </pc:cxnChg>
        <pc:cxnChg chg="add mod topLvl">
          <ac:chgData name="Julian Blaser" userId="9c5de0cbf8138129" providerId="LiveId" clId="{783C7111-7EFC-4AD7-9EE9-FA0426DA17FF}" dt="2019-02-12T10:49:27.468" v="598" actId="165"/>
          <ac:cxnSpMkLst>
            <pc:docMk/>
            <pc:sldMk cId="2589883039" sldId="263"/>
            <ac:cxnSpMk id="65" creationId="{81AF182A-A251-43BF-B51D-95078E6EC10A}"/>
          </ac:cxnSpMkLst>
        </pc:cxnChg>
        <pc:cxnChg chg="add mod topLvl">
          <ac:chgData name="Julian Blaser" userId="9c5de0cbf8138129" providerId="LiveId" clId="{783C7111-7EFC-4AD7-9EE9-FA0426DA17FF}" dt="2019-02-12T10:49:27.468" v="598" actId="165"/>
          <ac:cxnSpMkLst>
            <pc:docMk/>
            <pc:sldMk cId="2589883039" sldId="263"/>
            <ac:cxnSpMk id="68" creationId="{4ECBB993-EF08-46B3-89BB-928EAEEB610B}"/>
          </ac:cxnSpMkLst>
        </pc:cxnChg>
        <pc:cxnChg chg="add mod topLvl">
          <ac:chgData name="Julian Blaser" userId="9c5de0cbf8138129" providerId="LiveId" clId="{783C7111-7EFC-4AD7-9EE9-FA0426DA17FF}" dt="2019-02-12T10:49:27.468" v="598" actId="165"/>
          <ac:cxnSpMkLst>
            <pc:docMk/>
            <pc:sldMk cId="2589883039" sldId="263"/>
            <ac:cxnSpMk id="71" creationId="{4BE81FF1-0699-42AD-95FD-F4532CBD420F}"/>
          </ac:cxnSpMkLst>
        </pc:cxnChg>
        <pc:cxnChg chg="add mod">
          <ac:chgData name="Julian Blaser" userId="9c5de0cbf8138129" providerId="LiveId" clId="{783C7111-7EFC-4AD7-9EE9-FA0426DA17FF}" dt="2019-02-12T10:50:41.653" v="606" actId="1076"/>
          <ac:cxnSpMkLst>
            <pc:docMk/>
            <pc:sldMk cId="2589883039" sldId="263"/>
            <ac:cxnSpMk id="76" creationId="{104033A0-D9B1-4465-972F-08B826536F30}"/>
          </ac:cxnSpMkLst>
        </pc:cxnChg>
      </pc:sldChg>
      <pc:sldChg chg="addSp delSp modSp add">
        <pc:chgData name="Julian Blaser" userId="9c5de0cbf8138129" providerId="LiveId" clId="{783C7111-7EFC-4AD7-9EE9-FA0426DA17FF}" dt="2019-03-11T09:54:08.697" v="672" actId="14100"/>
        <pc:sldMkLst>
          <pc:docMk/>
          <pc:sldMk cId="653285532" sldId="264"/>
        </pc:sldMkLst>
        <pc:spChg chg="mod">
          <ac:chgData name="Julian Blaser" userId="9c5de0cbf8138129" providerId="LiveId" clId="{783C7111-7EFC-4AD7-9EE9-FA0426DA17FF}" dt="2019-03-11T09:50:15.569" v="614" actId="20577"/>
          <ac:spMkLst>
            <pc:docMk/>
            <pc:sldMk cId="653285532" sldId="264"/>
            <ac:spMk id="2" creationId="{64EADE31-73F5-46DB-8EF1-77D26E5ED418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5" creationId="{D1895CA9-CA09-4989-872F-594735EB611D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6" creationId="{2067BC54-4A7B-4035-8CCF-FD459377808D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7" creationId="{194A8EB3-0E20-4F3A-B9E4-0B9B70890C15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8" creationId="{2E166199-9C30-4D40-A854-603C64BDA575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9" creationId="{36F11999-CCD3-46B3-ABD7-2F8018AC5D5A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0" creationId="{8B589B7B-19BD-4FFF-89CB-9427980EB629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1" creationId="{186EDA1D-2DB5-4C18-8198-EC9AD0351A41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2" creationId="{52206F2E-0A7E-4E8B-8B41-2D589AF3DD10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3" creationId="{954E0DAF-2AA0-4503-BB28-DF0F2254D605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4" creationId="{82465E9E-39C4-4FA8-BAE7-2A30A6504E01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5" creationId="{5F2BF688-7D6E-4B01-9A81-4098FD4893E3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6" creationId="{99662D4C-40BB-4CB7-A132-B2A1F73B7B9E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7" creationId="{375F6E55-FCDB-4C08-8AC2-025C264CD311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8" creationId="{8F16CF82-97B4-42CE-A2DB-CF56FEF3D205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19" creationId="{357B74C0-FFC4-43AE-99CF-EA5B1EF17C7C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20" creationId="{EC69CA11-6C7E-4616-9115-36F227E7BEEB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21" creationId="{E8D3DBE8-DEAB-454E-B34C-0965802D4AC9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22" creationId="{FAFE6094-8B15-49F7-ABD4-7C95D830AD29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23" creationId="{C17B48A3-A5EB-4489-ACF9-23F485532E03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24" creationId="{13C00C42-5509-4D36-A77D-2597C20B1D5A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25" creationId="{8EBB1DA3-07D4-49DC-A6EA-414DDF514D09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26" creationId="{61E4BCA4-85E1-42B5-B54B-57E0544FEAC6}"/>
          </ac:spMkLst>
        </pc:spChg>
        <pc:spChg chg="del mod topLvl">
          <ac:chgData name="Julian Blaser" userId="9c5de0cbf8138129" providerId="LiveId" clId="{783C7111-7EFC-4AD7-9EE9-FA0426DA17FF}" dt="2019-03-11T09:51:53.681" v="642" actId="478"/>
          <ac:spMkLst>
            <pc:docMk/>
            <pc:sldMk cId="653285532" sldId="264"/>
            <ac:spMk id="27" creationId="{4D0DCEB3-F3DD-4881-A8BF-6CC3D4F9B6E8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28" creationId="{B07A88D9-C47E-4E39-8670-FCAD298E4100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29" creationId="{0FD21B40-28F9-4F8C-9AAB-590F4EDDE189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30" creationId="{472F9EAB-79F3-40C7-AF7B-F4A44BBDBFE4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31" creationId="{ACA66445-CE3D-4C13-B6CB-A3AE3E2B9538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37" creationId="{1ED3A8E3-7258-4C04-B1E5-6F24F8CA324D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38" creationId="{56F3A3B3-AA5D-4A9D-8CE7-284A0D6A46F8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39" creationId="{A3B683D4-B1C0-49F2-89C2-BD2D184DC4AE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0" creationId="{1B5E23F9-D5D1-4C95-A6CD-C1B1CE165915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1" creationId="{9728F18C-A44F-4A2E-9B4D-B743BFFFD77B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2" creationId="{140B22A2-3538-4E6B-B2B9-08FF7C654394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3" creationId="{914AA9AD-E340-4445-A1FA-CFC8C80DD85D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4" creationId="{8E9CCBE6-2188-4B6A-9907-AA477D31CDE8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5" creationId="{F09C4C8D-5749-49AA-9ABC-2C888E9731AB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6" creationId="{0E3E2452-B30C-4404-A153-6F71CB0F0538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7" creationId="{FEFA15CA-1ACF-4367-8D59-95B7513F1A28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8" creationId="{9D7F6E83-DC60-498D-B5A9-0D49DD338ECF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49" creationId="{DDE5AFD1-25C6-4A03-A885-7516D69F2C36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50" creationId="{AFAA2AEE-59CC-4173-BA2D-29838165D7D4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51" creationId="{4CCB0A17-53FD-48CF-B426-28FE969DE9CA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52" creationId="{25062161-EFC7-4196-8E9F-DD9CFA32E46F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53" creationId="{15BDA410-4707-407B-9AE4-C10F05DCF60C}"/>
          </ac:spMkLst>
        </pc:spChg>
        <pc:spChg chg="mod topLvl">
          <ac:chgData name="Julian Blaser" userId="9c5de0cbf8138129" providerId="LiveId" clId="{783C7111-7EFC-4AD7-9EE9-FA0426DA17FF}" dt="2019-03-11T09:51:45.923" v="641" actId="165"/>
          <ac:spMkLst>
            <pc:docMk/>
            <pc:sldMk cId="653285532" sldId="264"/>
            <ac:spMk id="54" creationId="{18BDA678-285C-44F0-B7AA-07A25CE280E1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73" creationId="{01D6B819-8B55-4687-BE8D-BB9D6EBC645D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74" creationId="{9FD291A3-7A1A-43AC-AD99-B8C7320E89DB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77" creationId="{FF2145FF-F4C4-4819-88E7-12920D9104C3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78" creationId="{AFA813CC-8B17-4DDC-813F-16DD0B24B3FC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79" creationId="{D5832710-AD86-4FC8-855A-F47DE325B554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80" creationId="{08BBA131-6D3B-437E-87EB-20F6B813C63C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81" creationId="{0FA9E2B4-71DC-448C-A16B-3E908AB14343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82" creationId="{504057DE-EDE2-4929-A943-466C7A1808A1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83" creationId="{502B4AE0-3347-4C70-B7F8-57BA8967BF57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92" creationId="{8C04348F-2948-45C3-917A-BC46270AB29D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93" creationId="{0FEEED35-1C5C-4DB7-A130-6FF4DC80BD24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94" creationId="{EC6467DA-FDE8-4D61-90EE-F98B83047C81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95" creationId="{DD8851E8-4B53-4A07-A99F-AF895226DF25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96" creationId="{9DBADB77-1E5C-4753-A52F-87CA081EFEEC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97" creationId="{3A09E4A7-D7A3-46DD-B80F-964057026F91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98" creationId="{E6DE7E82-C5C8-4138-A225-3E943ED13AF1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99" creationId="{CF622F19-4791-41F9-A50E-F7CE27DA4172}"/>
          </ac:spMkLst>
        </pc:spChg>
        <pc:spChg chg="add del 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0" creationId="{B6F6F99E-94C8-4A25-A311-0A877114FBD5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1" creationId="{35C4E397-2398-4A2B-B7AF-63DC1FE4E942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2" creationId="{84D10122-CA46-4522-8CF2-7FE129B73CE9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3" creationId="{4A271ECA-409D-4788-81DB-4309D4CCD88C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4" creationId="{7A1803A3-2A00-46B6-83EC-362C3E7FDDA4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5" creationId="{16B64C89-EC0C-4F85-B6C2-C38FCE7F3AF5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6" creationId="{5B943F3A-0C07-4065-8BF7-AA4F7077500E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7" creationId="{D34A4636-C03C-4BD5-8D0A-72266071F826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8" creationId="{385B1A55-C2D8-4094-A0D7-5A75DDA96D86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09" creationId="{91E4387D-29DB-4F36-93F8-6E123C228E1C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0" creationId="{C8FD5598-F55D-4E66-8948-66EB17205980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1" creationId="{F208D60A-6C05-4815-A76F-A985A6735A6F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2" creationId="{416E15F3-4C1F-4BCD-960B-2BBD10996DF5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3" creationId="{FD495C32-A276-417C-8B8E-703B4C0ECF6F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4" creationId="{8E7A87AE-7543-4B60-8C54-7BF57ACF6AE8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5" creationId="{C99091AA-F833-4E73-9532-5B1158715897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6" creationId="{C8BAC372-9E9D-4851-AD22-BC175AE37F87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7" creationId="{697CAB79-5D3B-49C6-B478-43304308CB6C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8" creationId="{97F29ABC-7343-4A6F-8C4B-D18D4E61953E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19" creationId="{A0A890CA-109C-48C4-AF0B-991B8EE069B0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20" creationId="{A6342D4B-5781-4E9A-B3DF-BED27131BE58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21" creationId="{B86532ED-298D-433C-85F8-0E22D86693B2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22" creationId="{84410F61-46AB-403D-8803-65CBE0364B40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23" creationId="{9840DA37-EEE7-461A-A3AD-6D89B58990DE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24" creationId="{6C2BF780-8332-4DD1-B381-3505A84D0DD8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25" creationId="{93DC30C0-A132-410B-90D1-516D71245E11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26" creationId="{D29CA6E8-1691-4E41-8569-41949A8C5101}"/>
          </ac:spMkLst>
        </pc:spChg>
        <pc:spChg chg="mod topLvl">
          <ac:chgData name="Julian Blaser" userId="9c5de0cbf8138129" providerId="LiveId" clId="{783C7111-7EFC-4AD7-9EE9-FA0426DA17FF}" dt="2019-03-11T09:51:24.697" v="628" actId="165"/>
          <ac:spMkLst>
            <pc:docMk/>
            <pc:sldMk cId="653285532" sldId="264"/>
            <ac:spMk id="127" creationId="{A00D3278-D3B2-4739-9F04-03E83C3BC23F}"/>
          </ac:spMkLst>
        </pc:spChg>
        <pc:spChg chg="add mod">
          <ac:chgData name="Julian Blaser" userId="9c5de0cbf8138129" providerId="LiveId" clId="{783C7111-7EFC-4AD7-9EE9-FA0426DA17FF}" dt="2019-03-11T09:52:05.503" v="644" actId="1076"/>
          <ac:spMkLst>
            <pc:docMk/>
            <pc:sldMk cId="653285532" sldId="264"/>
            <ac:spMk id="128" creationId="{64CD7B9B-E81B-4AF3-BC06-4F066BBDDBC8}"/>
          </ac:spMkLst>
        </pc:spChg>
        <pc:spChg chg="add mod">
          <ac:chgData name="Julian Blaser" userId="9c5de0cbf8138129" providerId="LiveId" clId="{783C7111-7EFC-4AD7-9EE9-FA0426DA17FF}" dt="2019-03-11T09:52:16.779" v="646" actId="1076"/>
          <ac:spMkLst>
            <pc:docMk/>
            <pc:sldMk cId="653285532" sldId="264"/>
            <ac:spMk id="129" creationId="{2BD20F65-042E-447C-961E-8E7A346A69C1}"/>
          </ac:spMkLst>
        </pc:spChg>
        <pc:spChg chg="add mod">
          <ac:chgData name="Julian Blaser" userId="9c5de0cbf8138129" providerId="LiveId" clId="{783C7111-7EFC-4AD7-9EE9-FA0426DA17FF}" dt="2019-03-11T09:52:23.122" v="648" actId="1076"/>
          <ac:spMkLst>
            <pc:docMk/>
            <pc:sldMk cId="653285532" sldId="264"/>
            <ac:spMk id="130" creationId="{EA35E0B6-1506-405D-A7B5-4EFC52762C90}"/>
          </ac:spMkLst>
        </pc:spChg>
        <pc:spChg chg="add mod">
          <ac:chgData name="Julian Blaser" userId="9c5de0cbf8138129" providerId="LiveId" clId="{783C7111-7EFC-4AD7-9EE9-FA0426DA17FF}" dt="2019-03-11T09:52:32.651" v="650" actId="1076"/>
          <ac:spMkLst>
            <pc:docMk/>
            <pc:sldMk cId="653285532" sldId="264"/>
            <ac:spMk id="131" creationId="{463C234B-F999-47BC-A185-D7C54B0CCA9D}"/>
          </ac:spMkLst>
        </pc:spChg>
        <pc:spChg chg="add mod">
          <ac:chgData name="Julian Blaser" userId="9c5de0cbf8138129" providerId="LiveId" clId="{783C7111-7EFC-4AD7-9EE9-FA0426DA17FF}" dt="2019-03-11T09:53:06.919" v="656" actId="1076"/>
          <ac:spMkLst>
            <pc:docMk/>
            <pc:sldMk cId="653285532" sldId="264"/>
            <ac:spMk id="132" creationId="{41F426AA-3E1E-4E17-91DE-E3D250918C8B}"/>
          </ac:spMkLst>
        </pc:spChg>
        <pc:spChg chg="add mod">
          <ac:chgData name="Julian Blaser" userId="9c5de0cbf8138129" providerId="LiveId" clId="{783C7111-7EFC-4AD7-9EE9-FA0426DA17FF}" dt="2019-03-11T09:53:11.933" v="658" actId="1076"/>
          <ac:spMkLst>
            <pc:docMk/>
            <pc:sldMk cId="653285532" sldId="264"/>
            <ac:spMk id="133" creationId="{E3D65AEB-089D-45F9-9936-6BEBBC4F96D3}"/>
          </ac:spMkLst>
        </pc:spChg>
        <pc:spChg chg="add mod">
          <ac:chgData name="Julian Blaser" userId="9c5de0cbf8138129" providerId="LiveId" clId="{783C7111-7EFC-4AD7-9EE9-FA0426DA17FF}" dt="2019-03-11T09:53:16.675" v="660" actId="1076"/>
          <ac:spMkLst>
            <pc:docMk/>
            <pc:sldMk cId="653285532" sldId="264"/>
            <ac:spMk id="134" creationId="{8FBF92AC-01A9-46DF-9AC8-7FE32338A3E2}"/>
          </ac:spMkLst>
        </pc:spChg>
        <pc:spChg chg="add mod">
          <ac:chgData name="Julian Blaser" userId="9c5de0cbf8138129" providerId="LiveId" clId="{783C7111-7EFC-4AD7-9EE9-FA0426DA17FF}" dt="2019-03-11T09:53:24.396" v="662" actId="1076"/>
          <ac:spMkLst>
            <pc:docMk/>
            <pc:sldMk cId="653285532" sldId="264"/>
            <ac:spMk id="135" creationId="{D247F88F-4C7B-43B2-872A-157A7F49B430}"/>
          </ac:spMkLst>
        </pc:spChg>
        <pc:spChg chg="add mod">
          <ac:chgData name="Julian Blaser" userId="9c5de0cbf8138129" providerId="LiveId" clId="{783C7111-7EFC-4AD7-9EE9-FA0426DA17FF}" dt="2019-03-11T09:53:29.657" v="664" actId="1076"/>
          <ac:spMkLst>
            <pc:docMk/>
            <pc:sldMk cId="653285532" sldId="264"/>
            <ac:spMk id="136" creationId="{EF3D2E8A-F8E0-4B3C-8161-9A2433DEDA28}"/>
          </ac:spMkLst>
        </pc:spChg>
        <pc:spChg chg="add mod">
          <ac:chgData name="Julian Blaser" userId="9c5de0cbf8138129" providerId="LiveId" clId="{783C7111-7EFC-4AD7-9EE9-FA0426DA17FF}" dt="2019-03-11T09:53:34.439" v="666" actId="1076"/>
          <ac:spMkLst>
            <pc:docMk/>
            <pc:sldMk cId="653285532" sldId="264"/>
            <ac:spMk id="137" creationId="{EF54CE0D-CC35-4C82-B50D-ADD25F0E0772}"/>
          </ac:spMkLst>
        </pc:spChg>
        <pc:grpChg chg="add del">
          <ac:chgData name="Julian Blaser" userId="9c5de0cbf8138129" providerId="LiveId" clId="{783C7111-7EFC-4AD7-9EE9-FA0426DA17FF}" dt="2019-03-11T09:51:45.923" v="641" actId="165"/>
          <ac:grpSpMkLst>
            <pc:docMk/>
            <pc:sldMk cId="653285532" sldId="264"/>
            <ac:grpSpMk id="56" creationId="{D4D74EED-1C3A-4CDA-9339-45D80C539AE0}"/>
          </ac:grpSpMkLst>
        </pc:grpChg>
        <pc:grpChg chg="add del mod">
          <ac:chgData name="Julian Blaser" userId="9c5de0cbf8138129" providerId="LiveId" clId="{783C7111-7EFC-4AD7-9EE9-FA0426DA17FF}" dt="2019-03-11T09:51:24.701" v="629"/>
          <ac:grpSpMkLst>
            <pc:docMk/>
            <pc:sldMk cId="653285532" sldId="264"/>
            <ac:grpSpMk id="72" creationId="{E43B8464-FA21-4873-BCB7-27AAA9172DBB}"/>
          </ac:grpSpMkLst>
        </pc:grpChg>
        <pc:cxnChg chg="mod">
          <ac:chgData name="Julian Blaser" userId="9c5de0cbf8138129" providerId="LiveId" clId="{783C7111-7EFC-4AD7-9EE9-FA0426DA17FF}" dt="2019-03-11T09:51:40.856" v="640" actId="478"/>
          <ac:cxnSpMkLst>
            <pc:docMk/>
            <pc:sldMk cId="653285532" sldId="264"/>
            <ac:cxnSpMk id="61" creationId="{3FE0F6E9-68B8-4599-970A-95CB649A8B39}"/>
          </ac:cxnSpMkLst>
        </pc:cxnChg>
        <pc:cxnChg chg="mod">
          <ac:chgData name="Julian Blaser" userId="9c5de0cbf8138129" providerId="LiveId" clId="{783C7111-7EFC-4AD7-9EE9-FA0426DA17FF}" dt="2019-03-11T09:51:40.856" v="640" actId="478"/>
          <ac:cxnSpMkLst>
            <pc:docMk/>
            <pc:sldMk cId="653285532" sldId="264"/>
            <ac:cxnSpMk id="65" creationId="{81AF182A-A251-43BF-B51D-95078E6EC10A}"/>
          </ac:cxnSpMkLst>
        </pc:cxnChg>
        <pc:cxnChg chg="mod">
          <ac:chgData name="Julian Blaser" userId="9c5de0cbf8138129" providerId="LiveId" clId="{783C7111-7EFC-4AD7-9EE9-FA0426DA17FF}" dt="2019-03-11T09:51:40.856" v="640" actId="478"/>
          <ac:cxnSpMkLst>
            <pc:docMk/>
            <pc:sldMk cId="653285532" sldId="264"/>
            <ac:cxnSpMk id="68" creationId="{4ECBB993-EF08-46B3-89BB-928EAEEB610B}"/>
          </ac:cxnSpMkLst>
        </pc:cxnChg>
        <pc:cxnChg chg="mod">
          <ac:chgData name="Julian Blaser" userId="9c5de0cbf8138129" providerId="LiveId" clId="{783C7111-7EFC-4AD7-9EE9-FA0426DA17FF}" dt="2019-03-11T09:53:47.613" v="669" actId="14100"/>
          <ac:cxnSpMkLst>
            <pc:docMk/>
            <pc:sldMk cId="653285532" sldId="264"/>
            <ac:cxnSpMk id="71" creationId="{4BE81FF1-0699-42AD-95FD-F4532CBD420F}"/>
          </ac:cxnSpMkLst>
        </pc:cxnChg>
        <pc:cxnChg chg="add mod">
          <ac:chgData name="Julian Blaser" userId="9c5de0cbf8138129" providerId="LiveId" clId="{783C7111-7EFC-4AD7-9EE9-FA0426DA17FF}" dt="2019-03-11T09:54:08.697" v="672" actId="14100"/>
          <ac:cxnSpMkLst>
            <pc:docMk/>
            <pc:sldMk cId="653285532" sldId="264"/>
            <ac:cxnSpMk id="138" creationId="{046388C8-11B0-4138-8233-972FFA7F17CC}"/>
          </ac:cxnSpMkLst>
        </pc:cxnChg>
      </pc:sldChg>
      <pc:sldChg chg="addSp delSp modSp add">
        <pc:chgData name="Julian Blaser" userId="9c5de0cbf8138129" providerId="LiveId" clId="{783C7111-7EFC-4AD7-9EE9-FA0426DA17FF}" dt="2019-03-14T14:21:43.222" v="824" actId="20577"/>
        <pc:sldMkLst>
          <pc:docMk/>
          <pc:sldMk cId="3109977391" sldId="265"/>
        </pc:sldMkLst>
        <pc:spChg chg="del">
          <ac:chgData name="Julian Blaser" userId="9c5de0cbf8138129" providerId="LiveId" clId="{783C7111-7EFC-4AD7-9EE9-FA0426DA17FF}" dt="2019-03-14T14:17:41.428" v="674"/>
          <ac:spMkLst>
            <pc:docMk/>
            <pc:sldMk cId="3109977391" sldId="265"/>
            <ac:spMk id="2" creationId="{5AEDC3F7-0EF6-42EC-8A54-8603EEFBCBB9}"/>
          </ac:spMkLst>
        </pc:spChg>
        <pc:spChg chg="del">
          <ac:chgData name="Julian Blaser" userId="9c5de0cbf8138129" providerId="LiveId" clId="{783C7111-7EFC-4AD7-9EE9-FA0426DA17FF}" dt="2019-03-14T14:17:41.428" v="674"/>
          <ac:spMkLst>
            <pc:docMk/>
            <pc:sldMk cId="3109977391" sldId="265"/>
            <ac:spMk id="3" creationId="{275D9746-5ACD-4532-A9EB-244552177638}"/>
          </ac:spMkLst>
        </pc:spChg>
        <pc:spChg chg="add mod">
          <ac:chgData name="Julian Blaser" userId="9c5de0cbf8138129" providerId="LiveId" clId="{783C7111-7EFC-4AD7-9EE9-FA0426DA17FF}" dt="2019-03-14T14:17:58.701" v="730" actId="20577"/>
          <ac:spMkLst>
            <pc:docMk/>
            <pc:sldMk cId="3109977391" sldId="265"/>
            <ac:spMk id="4" creationId="{A5F27E0F-C187-48BC-BAEC-19A29DD9D431}"/>
          </ac:spMkLst>
        </pc:spChg>
        <pc:spChg chg="add mod">
          <ac:chgData name="Julian Blaser" userId="9c5de0cbf8138129" providerId="LiveId" clId="{783C7111-7EFC-4AD7-9EE9-FA0426DA17FF}" dt="2019-03-14T14:20:49.505" v="779" actId="1036"/>
          <ac:spMkLst>
            <pc:docMk/>
            <pc:sldMk cId="3109977391" sldId="265"/>
            <ac:spMk id="7" creationId="{AA2FD39E-8149-460B-B6DC-49385F21B05B}"/>
          </ac:spMkLst>
        </pc:spChg>
        <pc:spChg chg="add mod">
          <ac:chgData name="Julian Blaser" userId="9c5de0cbf8138129" providerId="LiveId" clId="{783C7111-7EFC-4AD7-9EE9-FA0426DA17FF}" dt="2019-03-14T14:20:46.363" v="775" actId="1036"/>
          <ac:spMkLst>
            <pc:docMk/>
            <pc:sldMk cId="3109977391" sldId="265"/>
            <ac:spMk id="8" creationId="{78B66019-9521-481C-8146-EAE5EAFDBF0B}"/>
          </ac:spMkLst>
        </pc:spChg>
        <pc:spChg chg="add mod">
          <ac:chgData name="Julian Blaser" userId="9c5de0cbf8138129" providerId="LiveId" clId="{783C7111-7EFC-4AD7-9EE9-FA0426DA17FF}" dt="2019-03-14T14:21:26.815" v="817" actId="14100"/>
          <ac:spMkLst>
            <pc:docMk/>
            <pc:sldMk cId="3109977391" sldId="265"/>
            <ac:spMk id="9" creationId="{E3CEA7A1-CB34-4E8D-A8B9-7289E6ED6241}"/>
          </ac:spMkLst>
        </pc:spChg>
        <pc:spChg chg="add mod">
          <ac:chgData name="Julian Blaser" userId="9c5de0cbf8138129" providerId="LiveId" clId="{783C7111-7EFC-4AD7-9EE9-FA0426DA17FF}" dt="2019-03-14T14:21:21.427" v="816" actId="1038"/>
          <ac:spMkLst>
            <pc:docMk/>
            <pc:sldMk cId="3109977391" sldId="265"/>
            <ac:spMk id="10" creationId="{4AA364EC-186C-45C7-B1A9-179B397EE058}"/>
          </ac:spMkLst>
        </pc:spChg>
        <pc:spChg chg="add mod">
          <ac:chgData name="Julian Blaser" userId="9c5de0cbf8138129" providerId="LiveId" clId="{783C7111-7EFC-4AD7-9EE9-FA0426DA17FF}" dt="2019-03-14T14:21:43.222" v="824" actId="20577"/>
          <ac:spMkLst>
            <pc:docMk/>
            <pc:sldMk cId="3109977391" sldId="265"/>
            <ac:spMk id="11" creationId="{5A249BEC-19D9-48CE-AAE2-164F9AF4F52C}"/>
          </ac:spMkLst>
        </pc:spChg>
        <pc:picChg chg="add mod">
          <ac:chgData name="Julian Blaser" userId="9c5de0cbf8138129" providerId="LiveId" clId="{783C7111-7EFC-4AD7-9EE9-FA0426DA17FF}" dt="2019-03-14T14:19:39.394" v="749" actId="1076"/>
          <ac:picMkLst>
            <pc:docMk/>
            <pc:sldMk cId="3109977391" sldId="265"/>
            <ac:picMk id="6" creationId="{BE1F79EE-B06D-42A2-BC32-522379468F17}"/>
          </ac:picMkLst>
        </pc:picChg>
      </pc:sldChg>
      <pc:sldChg chg="addSp delSp modSp add">
        <pc:chgData name="Julian Blaser" userId="9c5de0cbf8138129" providerId="LiveId" clId="{783C7111-7EFC-4AD7-9EE9-FA0426DA17FF}" dt="2019-03-17T21:56:17.277" v="1258" actId="165"/>
        <pc:sldMkLst>
          <pc:docMk/>
          <pc:sldMk cId="2768846627" sldId="266"/>
        </pc:sldMkLst>
        <pc:spChg chg="mod">
          <ac:chgData name="Julian Blaser" userId="9c5de0cbf8138129" providerId="LiveId" clId="{783C7111-7EFC-4AD7-9EE9-FA0426DA17FF}" dt="2019-03-15T12:33:49.828" v="884" actId="20577"/>
          <ac:spMkLst>
            <pc:docMk/>
            <pc:sldMk cId="2768846627" sldId="266"/>
            <ac:spMk id="2" creationId="{B71A419F-1A83-4722-A7FB-725211802E9A}"/>
          </ac:spMkLst>
        </pc:spChg>
        <pc:spChg chg="add mod topLvl">
          <ac:chgData name="Julian Blaser" userId="9c5de0cbf8138129" providerId="LiveId" clId="{783C7111-7EFC-4AD7-9EE9-FA0426DA17FF}" dt="2019-03-17T21:56:17.277" v="1258" actId="165"/>
          <ac:spMkLst>
            <pc:docMk/>
            <pc:sldMk cId="2768846627" sldId="266"/>
            <ac:spMk id="24" creationId="{50B87B49-52DE-4599-8F3A-67D6E5304FA4}"/>
          </ac:spMkLst>
        </pc:spChg>
        <pc:grpChg chg="add del mod">
          <ac:chgData name="Julian Blaser" userId="9c5de0cbf8138129" providerId="LiveId" clId="{783C7111-7EFC-4AD7-9EE9-FA0426DA17FF}" dt="2019-03-15T16:04:39.431" v="1104" actId="165"/>
          <ac:grpSpMkLst>
            <pc:docMk/>
            <pc:sldMk cId="2768846627" sldId="266"/>
            <ac:grpSpMk id="9" creationId="{B7599624-9EE3-4ECD-BE2C-2F8C62600E7A}"/>
          </ac:grpSpMkLst>
        </pc:grpChg>
        <pc:grpChg chg="add del mod">
          <ac:chgData name="Julian Blaser" userId="9c5de0cbf8138129" providerId="LiveId" clId="{783C7111-7EFC-4AD7-9EE9-FA0426DA17FF}" dt="2019-03-17T21:56:17.277" v="1258" actId="165"/>
          <ac:grpSpMkLst>
            <pc:docMk/>
            <pc:sldMk cId="2768846627" sldId="266"/>
            <ac:grpSpMk id="11" creationId="{471577A1-C89C-4E28-9624-214CE71DFE3D}"/>
          </ac:grpSpMkLst>
        </pc:grpChg>
        <pc:grpChg chg="add del mod">
          <ac:chgData name="Julian Blaser" userId="9c5de0cbf8138129" providerId="LiveId" clId="{783C7111-7EFC-4AD7-9EE9-FA0426DA17FF}" dt="2019-03-15T16:00:30.412" v="1044" actId="165"/>
          <ac:grpSpMkLst>
            <pc:docMk/>
            <pc:sldMk cId="2768846627" sldId="266"/>
            <ac:grpSpMk id="25" creationId="{3B84A903-BEAF-4C59-BF29-D9426527F618}"/>
          </ac:grpSpMkLst>
        </pc:grpChg>
        <pc:picChg chg="add mod topLvl modCrop">
          <ac:chgData name="Julian Blaser" userId="9c5de0cbf8138129" providerId="LiveId" clId="{783C7111-7EFC-4AD7-9EE9-FA0426DA17FF}" dt="2019-03-17T21:56:17.277" v="1258" actId="165"/>
          <ac:picMkLst>
            <pc:docMk/>
            <pc:sldMk cId="2768846627" sldId="266"/>
            <ac:picMk id="4" creationId="{5014E152-4C8D-46D1-8F94-826B52CCFACF}"/>
          </ac:picMkLst>
        </pc:picChg>
        <pc:cxnChg chg="add mod topLvl">
          <ac:chgData name="Julian Blaser" userId="9c5de0cbf8138129" providerId="LiveId" clId="{783C7111-7EFC-4AD7-9EE9-FA0426DA17FF}" dt="2019-03-17T21:56:17.277" v="1258" actId="165"/>
          <ac:cxnSpMkLst>
            <pc:docMk/>
            <pc:sldMk cId="2768846627" sldId="266"/>
            <ac:cxnSpMk id="6" creationId="{44B6F1AD-71BA-40D4-A0AF-0CBBDC4638F3}"/>
          </ac:cxnSpMkLst>
        </pc:cxnChg>
        <pc:cxnChg chg="add mod topLvl">
          <ac:chgData name="Julian Blaser" userId="9c5de0cbf8138129" providerId="LiveId" clId="{783C7111-7EFC-4AD7-9EE9-FA0426DA17FF}" dt="2019-03-17T21:56:17.277" v="1258" actId="165"/>
          <ac:cxnSpMkLst>
            <pc:docMk/>
            <pc:sldMk cId="2768846627" sldId="266"/>
            <ac:cxnSpMk id="8" creationId="{98B8770E-C76A-4561-ACAA-71452B1D3218}"/>
          </ac:cxnSpMkLst>
        </pc:cxnChg>
        <pc:cxnChg chg="add del mod">
          <ac:chgData name="Julian Blaser" userId="9c5de0cbf8138129" providerId="LiveId" clId="{783C7111-7EFC-4AD7-9EE9-FA0426DA17FF}" dt="2019-03-15T12:54:21.788" v="998" actId="478"/>
          <ac:cxnSpMkLst>
            <pc:docMk/>
            <pc:sldMk cId="2768846627" sldId="266"/>
            <ac:cxnSpMk id="9" creationId="{B862B910-1E41-4177-BD90-C4CF4C380A7C}"/>
          </ac:cxnSpMkLst>
        </pc:cxnChg>
        <pc:cxnChg chg="add del mod">
          <ac:chgData name="Julian Blaser" userId="9c5de0cbf8138129" providerId="LiveId" clId="{783C7111-7EFC-4AD7-9EE9-FA0426DA17FF}" dt="2019-03-15T12:40:20.984" v="934" actId="478"/>
          <ac:cxnSpMkLst>
            <pc:docMk/>
            <pc:sldMk cId="2768846627" sldId="266"/>
            <ac:cxnSpMk id="10" creationId="{FBFC28AF-3125-4014-9C28-94EFB0F9C90B}"/>
          </ac:cxnSpMkLst>
        </pc:cxnChg>
        <pc:cxnChg chg="add del mod">
          <ac:chgData name="Julian Blaser" userId="9c5de0cbf8138129" providerId="LiveId" clId="{783C7111-7EFC-4AD7-9EE9-FA0426DA17FF}" dt="2019-03-15T12:40:23.375" v="935" actId="478"/>
          <ac:cxnSpMkLst>
            <pc:docMk/>
            <pc:sldMk cId="2768846627" sldId="266"/>
            <ac:cxnSpMk id="12" creationId="{CCE26F1B-4D8F-4AD3-94EB-42F8EDEFD01F}"/>
          </ac:cxnSpMkLst>
        </pc:cxnChg>
        <pc:cxnChg chg="add mod topLvl">
          <ac:chgData name="Julian Blaser" userId="9c5de0cbf8138129" providerId="LiveId" clId="{783C7111-7EFC-4AD7-9EE9-FA0426DA17FF}" dt="2019-03-17T21:56:17.277" v="1258" actId="165"/>
          <ac:cxnSpMkLst>
            <pc:docMk/>
            <pc:sldMk cId="2768846627" sldId="266"/>
            <ac:cxnSpMk id="14" creationId="{E93DB4C8-F487-412B-8011-1336D1A36062}"/>
          </ac:cxnSpMkLst>
        </pc:cxnChg>
        <pc:cxnChg chg="add del mod">
          <ac:chgData name="Julian Blaser" userId="9c5de0cbf8138129" providerId="LiveId" clId="{783C7111-7EFC-4AD7-9EE9-FA0426DA17FF}" dt="2019-03-15T12:54:19.371" v="997" actId="478"/>
          <ac:cxnSpMkLst>
            <pc:docMk/>
            <pc:sldMk cId="2768846627" sldId="266"/>
            <ac:cxnSpMk id="16" creationId="{AD2F96F9-A850-4FB5-B218-23ED24FDC638}"/>
          </ac:cxnSpMkLst>
        </pc:cxnChg>
      </pc:sldChg>
      <pc:sldChg chg="addSp delSp modSp add">
        <pc:chgData name="Julian Blaser" userId="9c5de0cbf8138129" providerId="LiveId" clId="{783C7111-7EFC-4AD7-9EE9-FA0426DA17FF}" dt="2019-03-18T09:12:11.106" v="1423" actId="20577"/>
        <pc:sldMkLst>
          <pc:docMk/>
          <pc:sldMk cId="2388892033" sldId="267"/>
        </pc:sldMkLst>
        <pc:spChg chg="mod">
          <ac:chgData name="Julian Blaser" userId="9c5de0cbf8138129" providerId="LiveId" clId="{783C7111-7EFC-4AD7-9EE9-FA0426DA17FF}" dt="2019-03-17T21:54:28.037" v="1250" actId="20577"/>
          <ac:spMkLst>
            <pc:docMk/>
            <pc:sldMk cId="2388892033" sldId="267"/>
            <ac:spMk id="2" creationId="{C027EE57-561B-4395-99B3-5E4B83917FC7}"/>
          </ac:spMkLst>
        </pc:spChg>
        <pc:spChg chg="add mod">
          <ac:chgData name="Julian Blaser" userId="9c5de0cbf8138129" providerId="LiveId" clId="{783C7111-7EFC-4AD7-9EE9-FA0426DA17FF}" dt="2019-03-18T08:42:44.137" v="1366" actId="1036"/>
          <ac:spMkLst>
            <pc:docMk/>
            <pc:sldMk cId="2388892033" sldId="267"/>
            <ac:spMk id="11" creationId="{B4FBEDFF-34BB-439F-B390-EAD246E8AB9A}"/>
          </ac:spMkLst>
        </pc:spChg>
        <pc:spChg chg="add mod">
          <ac:chgData name="Julian Blaser" userId="9c5de0cbf8138129" providerId="LiveId" clId="{783C7111-7EFC-4AD7-9EE9-FA0426DA17FF}" dt="2019-03-18T09:12:11.106" v="1423" actId="20577"/>
          <ac:spMkLst>
            <pc:docMk/>
            <pc:sldMk cId="2388892033" sldId="267"/>
            <ac:spMk id="15" creationId="{2027A546-6A25-427C-9877-0F97499B6936}"/>
          </ac:spMkLst>
        </pc:spChg>
        <pc:picChg chg="add mod">
          <ac:chgData name="Julian Blaser" userId="9c5de0cbf8138129" providerId="LiveId" clId="{783C7111-7EFC-4AD7-9EE9-FA0426DA17FF}" dt="2019-03-18T08:42:44.137" v="1366" actId="1036"/>
          <ac:picMkLst>
            <pc:docMk/>
            <pc:sldMk cId="2388892033" sldId="267"/>
            <ac:picMk id="4" creationId="{5279A4D9-E923-4472-A98A-89FD1804FEA6}"/>
          </ac:picMkLst>
        </pc:picChg>
        <pc:cxnChg chg="add mod">
          <ac:chgData name="Julian Blaser" userId="9c5de0cbf8138129" providerId="LiveId" clId="{783C7111-7EFC-4AD7-9EE9-FA0426DA17FF}" dt="2019-03-18T08:42:44.137" v="1366" actId="1036"/>
          <ac:cxnSpMkLst>
            <pc:docMk/>
            <pc:sldMk cId="2388892033" sldId="267"/>
            <ac:cxnSpMk id="6" creationId="{48A4D25B-6245-403F-A951-E76B2ED54087}"/>
          </ac:cxnSpMkLst>
        </pc:cxnChg>
        <pc:cxnChg chg="add mod">
          <ac:chgData name="Julian Blaser" userId="9c5de0cbf8138129" providerId="LiveId" clId="{783C7111-7EFC-4AD7-9EE9-FA0426DA17FF}" dt="2019-03-18T09:10:43.152" v="1406" actId="1035"/>
          <ac:cxnSpMkLst>
            <pc:docMk/>
            <pc:sldMk cId="2388892033" sldId="267"/>
            <ac:cxnSpMk id="8" creationId="{5FA00B44-1016-4B50-B5B6-0AC727402B8F}"/>
          </ac:cxnSpMkLst>
        </pc:cxnChg>
        <pc:cxnChg chg="add mod">
          <ac:chgData name="Julian Blaser" userId="9c5de0cbf8138129" providerId="LiveId" clId="{783C7111-7EFC-4AD7-9EE9-FA0426DA17FF}" dt="2019-03-18T09:10:11.097" v="1381" actId="1037"/>
          <ac:cxnSpMkLst>
            <pc:docMk/>
            <pc:sldMk cId="2388892033" sldId="267"/>
            <ac:cxnSpMk id="9" creationId="{0F9F5A6D-88A0-4353-8FA9-AF3BD18F1861}"/>
          </ac:cxnSpMkLst>
        </pc:cxnChg>
        <pc:cxnChg chg="add mod">
          <ac:chgData name="Julian Blaser" userId="9c5de0cbf8138129" providerId="LiveId" clId="{783C7111-7EFC-4AD7-9EE9-FA0426DA17FF}" dt="2019-03-18T09:10:17.332" v="1382" actId="14100"/>
          <ac:cxnSpMkLst>
            <pc:docMk/>
            <pc:sldMk cId="2388892033" sldId="267"/>
            <ac:cxnSpMk id="10" creationId="{B89CCCF7-ADAD-4483-81CC-1CBB27ADD504}"/>
          </ac:cxnSpMkLst>
        </pc:cxnChg>
        <pc:cxnChg chg="add del">
          <ac:chgData name="Julian Blaser" userId="9c5de0cbf8138129" providerId="LiveId" clId="{783C7111-7EFC-4AD7-9EE9-FA0426DA17FF}" dt="2019-03-18T09:11:01.372" v="1408"/>
          <ac:cxnSpMkLst>
            <pc:docMk/>
            <pc:sldMk cId="2388892033" sldId="267"/>
            <ac:cxnSpMk id="12" creationId="{CC3BDBFC-5426-4632-9F49-0E5B629EC6DC}"/>
          </ac:cxnSpMkLst>
        </pc:cxnChg>
        <pc:cxnChg chg="add mod">
          <ac:chgData name="Julian Blaser" userId="9c5de0cbf8138129" providerId="LiveId" clId="{783C7111-7EFC-4AD7-9EE9-FA0426DA17FF}" dt="2019-03-18T09:11:11.520" v="1411" actId="14100"/>
          <ac:cxnSpMkLst>
            <pc:docMk/>
            <pc:sldMk cId="2388892033" sldId="267"/>
            <ac:cxnSpMk id="13" creationId="{FA26DEE8-BC8A-412B-8119-6E576ACF8D8B}"/>
          </ac:cxnSpMkLst>
        </pc:cxnChg>
      </pc:sldChg>
      <pc:sldChg chg="addSp delSp modSp add">
        <pc:chgData name="Julian Blaser" userId="9c5de0cbf8138129" providerId="LiveId" clId="{783C7111-7EFC-4AD7-9EE9-FA0426DA17FF}" dt="2019-03-18T09:14:11.492" v="1520" actId="1076"/>
        <pc:sldMkLst>
          <pc:docMk/>
          <pc:sldMk cId="328287206" sldId="268"/>
        </pc:sldMkLst>
        <pc:spChg chg="add mod">
          <ac:chgData name="Julian Blaser" userId="9c5de0cbf8138129" providerId="LiveId" clId="{783C7111-7EFC-4AD7-9EE9-FA0426DA17FF}" dt="2019-03-18T09:14:11.492" v="1520" actId="1076"/>
          <ac:spMkLst>
            <pc:docMk/>
            <pc:sldMk cId="328287206" sldId="268"/>
            <ac:spMk id="9" creationId="{50B6897E-519B-4574-84DD-0A8BF6DE4575}"/>
          </ac:spMkLst>
        </pc:spChg>
        <pc:spChg chg="del">
          <ac:chgData name="Julian Blaser" userId="9c5de0cbf8138129" providerId="LiveId" clId="{783C7111-7EFC-4AD7-9EE9-FA0426DA17FF}" dt="2019-03-17T22:06:39.157" v="1287" actId="478"/>
          <ac:spMkLst>
            <pc:docMk/>
            <pc:sldMk cId="328287206" sldId="268"/>
            <ac:spMk id="11" creationId="{B4FBEDFF-34BB-439F-B390-EAD246E8AB9A}"/>
          </ac:spMkLst>
        </pc:spChg>
        <pc:picChg chg="del">
          <ac:chgData name="Julian Blaser" userId="9c5de0cbf8138129" providerId="LiveId" clId="{783C7111-7EFC-4AD7-9EE9-FA0426DA17FF}" dt="2019-03-17T22:06:35.831" v="1286" actId="478"/>
          <ac:picMkLst>
            <pc:docMk/>
            <pc:sldMk cId="328287206" sldId="268"/>
            <ac:picMk id="4" creationId="{5279A4D9-E923-4472-A98A-89FD1804FEA6}"/>
          </ac:picMkLst>
        </pc:picChg>
        <pc:picChg chg="add mod">
          <ac:chgData name="Julian Blaser" userId="9c5de0cbf8138129" providerId="LiveId" clId="{783C7111-7EFC-4AD7-9EE9-FA0426DA17FF}" dt="2019-03-18T09:01:37.540" v="1376" actId="1076"/>
          <ac:picMkLst>
            <pc:docMk/>
            <pc:sldMk cId="328287206" sldId="268"/>
            <ac:picMk id="5" creationId="{DD82B555-C311-4052-96EC-7EE7E112FED7}"/>
          </ac:picMkLst>
        </pc:picChg>
        <pc:cxnChg chg="add mod">
          <ac:chgData name="Julian Blaser" userId="9c5de0cbf8138129" providerId="LiveId" clId="{783C7111-7EFC-4AD7-9EE9-FA0426DA17FF}" dt="2019-03-18T09:12:57.130" v="1431" actId="1037"/>
          <ac:cxnSpMkLst>
            <pc:docMk/>
            <pc:sldMk cId="328287206" sldId="268"/>
            <ac:cxnSpMk id="4" creationId="{FD1BA623-714E-426D-9F98-844F59C64310}"/>
          </ac:cxnSpMkLst>
        </pc:cxnChg>
        <pc:cxnChg chg="add mod">
          <ac:chgData name="Julian Blaser" userId="9c5de0cbf8138129" providerId="LiveId" clId="{783C7111-7EFC-4AD7-9EE9-FA0426DA17FF}" dt="2019-03-18T09:13:10.744" v="1495" actId="1038"/>
          <ac:cxnSpMkLst>
            <pc:docMk/>
            <pc:sldMk cId="328287206" sldId="268"/>
            <ac:cxnSpMk id="6" creationId="{28470932-F48E-481F-9CBF-82DF4EDB48C3}"/>
          </ac:cxnSpMkLst>
        </pc:cxnChg>
        <pc:cxnChg chg="del">
          <ac:chgData name="Julian Blaser" userId="9c5de0cbf8138129" providerId="LiveId" clId="{783C7111-7EFC-4AD7-9EE9-FA0426DA17FF}" dt="2019-03-17T22:06:39.157" v="1287" actId="478"/>
          <ac:cxnSpMkLst>
            <pc:docMk/>
            <pc:sldMk cId="328287206" sldId="268"/>
            <ac:cxnSpMk id="6" creationId="{48A4D25B-6245-403F-A951-E76B2ED54087}"/>
          </ac:cxnSpMkLst>
        </pc:cxnChg>
        <pc:cxnChg chg="add mod">
          <ac:chgData name="Julian Blaser" userId="9c5de0cbf8138129" providerId="LiveId" clId="{783C7111-7EFC-4AD7-9EE9-FA0426DA17FF}" dt="2019-03-18T09:13:34.423" v="1511" actId="1036"/>
          <ac:cxnSpMkLst>
            <pc:docMk/>
            <pc:sldMk cId="328287206" sldId="268"/>
            <ac:cxnSpMk id="8" creationId="{3CCF6AF9-7562-481A-80B9-7384CD886FFC}"/>
          </ac:cxnSpMkLst>
        </pc:cxnChg>
        <pc:cxnChg chg="del">
          <ac:chgData name="Julian Blaser" userId="9c5de0cbf8138129" providerId="LiveId" clId="{783C7111-7EFC-4AD7-9EE9-FA0426DA17FF}" dt="2019-03-17T22:06:39.157" v="1287" actId="478"/>
          <ac:cxnSpMkLst>
            <pc:docMk/>
            <pc:sldMk cId="328287206" sldId="268"/>
            <ac:cxnSpMk id="9" creationId="{0F9F5A6D-88A0-4353-8FA9-AF3BD18F1861}"/>
          </ac:cxnSpMkLst>
        </pc:cxnChg>
        <pc:cxnChg chg="del">
          <ac:chgData name="Julian Blaser" userId="9c5de0cbf8138129" providerId="LiveId" clId="{783C7111-7EFC-4AD7-9EE9-FA0426DA17FF}" dt="2019-03-17T22:06:39.157" v="1287" actId="478"/>
          <ac:cxnSpMkLst>
            <pc:docMk/>
            <pc:sldMk cId="328287206" sldId="268"/>
            <ac:cxnSpMk id="10" creationId="{B89CCCF7-ADAD-4483-81CC-1CBB27ADD504}"/>
          </ac:cxnSpMkLst>
        </pc:cxnChg>
      </pc:sldChg>
    </pc:docChg>
  </pc:docChgLst>
  <pc:docChgLst>
    <pc:chgData name="Julian Blaser" userId="9c5de0cbf8138129" providerId="LiveId" clId="{E067C0A5-9872-4808-87E4-FA4D56CC04C9}"/>
    <pc:docChg chg="custSel modSld">
      <pc:chgData name="Julian Blaser" userId="9c5de0cbf8138129" providerId="LiveId" clId="{E067C0A5-9872-4808-87E4-FA4D56CC04C9}" dt="2019-01-08T09:31:42.146" v="10" actId="478"/>
      <pc:docMkLst>
        <pc:docMk/>
      </pc:docMkLst>
    </pc:docChg>
  </pc:docChgLst>
</pc:chgInfo>
</file>

<file path=ppt/media/image1.ti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9F6FF7-22AA-45FB-99DD-AC2B9465B1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5B9993D-244C-4CB7-A263-675CD2CE17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DE0197-0AA3-4B8A-86DB-F382B2C11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FBB126-F8FC-468D-8937-E3B2A13C2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B05202-9EC1-46EE-878E-471A732CA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69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57EFD9-CEA2-4859-83F0-224D8C14D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5590804-D028-4767-A3A5-133618C77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092B37-187F-4A0C-88F8-48D54BBA5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4BE9AD-6972-485B-A084-DA7915D4E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A0EC60-5361-4766-98B5-84D0A62B8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3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2DAAE66-07B3-4FB9-98C3-8E7667AF91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47A3857-F693-4147-808F-0B79C8DDD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E697A3-E95D-40D0-A843-E3B405E11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99E5CB-2B9A-42A6-86A6-73F21CFFF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C64BC6-E5E9-4563-84F6-90B4AF7FA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81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599FF-2A88-4273-B4FE-3F2C9941D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B76229-63FA-45FB-B0F0-E2E135A7D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764A57-8DCE-4A2B-B76B-F8ED82C56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885160-AF39-47AA-9CA2-1B5F35800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F5B3B9-6453-45D4-B855-C66CC7AEE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27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625113-03BC-4FE4-82D2-BB1FC5CBD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C74AF3-9628-4310-9629-C3AA08DC2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53A8E7-8F04-4A11-B1D0-364D28508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315F99-8AB9-4826-B4E1-A953FFF9E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9FECA9-DBC1-45AD-88F1-85A7313E0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31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81916E-2376-4084-9510-04334325A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743165-CFF8-4F0A-A098-393035ACE5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50A93A9-A4B6-49B8-AC25-39880F713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AA4B70-6657-468C-ADCF-339064843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454218-9060-4937-9892-1FF824BF3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945051A-2A46-4236-86FA-8B0D36B5A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08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B888B4-951A-4BB1-A858-E86C0BA13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D45E90-93FA-4A9A-A46A-38CD0A291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F680593-B15F-4668-BA2D-8C9BEA822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D4EB4C8-440B-443C-8B40-8157E0AD0C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1067449-9EBA-40CB-A4D2-81BFCEC574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CD23CDB-A20C-4CD2-9EDA-B3B5280AE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6657A72-14B7-429B-B53F-415BE527F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B793DD-043C-4AA3-B533-53B9CEC0B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62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12AFC-C870-4B4F-A72F-0D3DE4E2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FEBA172-3EE3-4192-BF53-6D4C50EE9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C0B58AE-9573-46EA-B187-05A5338F2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7975D52-5255-4983-B249-104BC26E2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233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AF675C5-0171-401A-8809-A7173A995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26DFBE1-F54F-4EB5-8CAF-8269C3E2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8D35D4-924D-46EA-8ECC-D87E91103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19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37A77D-90D0-4112-A430-87E759E7F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ED6D8D-9F71-4574-B418-BA3287CC2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22EAE9-A299-4F1E-895A-6624AC9F1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DFAF70D-A1B9-4869-A3F6-7E17B5A61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D84905E-ECB5-4D36-92D3-D4B82AC16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85C4DF-9D67-4AEF-94DC-78DF0A12F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4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828486-30C8-462A-94C9-4346B073C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334ED75-C793-4601-AA26-953EA6FC91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ED34BF5-22D3-46D8-A99B-C1488C65FB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E474FDC-3E4B-4649-AC8C-0DE971D87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22AEA3D-5977-49C1-BA4A-67BB1C1D2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4010C7C-FB1D-4EB2-A044-7EB84D1D7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49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F075414-D7A3-44DF-BE9B-53B5A6F15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79BD95F-E54C-4136-BB37-BD737734E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79019B-ED97-4299-8C61-0F4B2DB8D0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9C91E-1C0A-47BA-AE45-F72658855C82}" type="datetimeFigureOut">
              <a:rPr lang="en-US" smtClean="0"/>
              <a:t>3/22/2019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0F3672-FF94-495E-B590-AA23A71E96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FBD5EB-C445-477B-8BF4-540D1079C4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BFB4B-4B5D-4B2B-AB7C-EBF117F51C5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21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468E473-7884-4694-B69E-09418BFEB0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Abbildungen</a:t>
            </a:r>
            <a:r>
              <a:rPr lang="en-US" dirty="0"/>
              <a:t> </a:t>
            </a:r>
            <a:r>
              <a:rPr lang="en-US" dirty="0" err="1"/>
              <a:t>Masterarbeit</a:t>
            </a:r>
            <a:endParaRPr lang="en-US" dirty="0"/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0FA4C547-F1D0-49F0-B9A9-F2D358AB81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Rasterkraftmikroskopische Untersuchungen zur pH-Abhängigkeit von kovalenten Bindungen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606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5195FD-099A-461E-9B42-27E9B49FA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Reaktivität</a:t>
            </a:r>
            <a:r>
              <a:rPr lang="en-US" dirty="0"/>
              <a:t> der Carbonsäurederivate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D9BCB64-DA7F-481D-BF9E-81C1E1ABE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938" y="2673492"/>
            <a:ext cx="9836124" cy="151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118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ADE31-73F5-46DB-8EF1-77D26E5ED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Mehrfachanbindungen an </a:t>
            </a:r>
            <a:r>
              <a:rPr lang="en-US" dirty="0" err="1"/>
              <a:t>Substrat</a:t>
            </a:r>
            <a:r>
              <a:rPr lang="en-US" dirty="0"/>
              <a:t>/ AFM-</a:t>
            </a:r>
            <a:r>
              <a:rPr lang="en-US" dirty="0" err="1"/>
              <a:t>Spitze</a:t>
            </a:r>
            <a:endParaRPr lang="en-US" dirty="0"/>
          </a:p>
        </p:txBody>
      </p: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D4D74EED-1C3A-4CDA-9339-45D80C539AE0}"/>
              </a:ext>
            </a:extLst>
          </p:cNvPr>
          <p:cNvGrpSpPr/>
          <p:nvPr/>
        </p:nvGrpSpPr>
        <p:grpSpPr>
          <a:xfrm>
            <a:off x="4604584" y="3867633"/>
            <a:ext cx="966780" cy="1638297"/>
            <a:chOff x="2383633" y="2286003"/>
            <a:chExt cx="966780" cy="1638297"/>
          </a:xfrm>
        </p:grpSpPr>
        <p:sp>
          <p:nvSpPr>
            <p:cNvPr id="5" name="Sechseck 4">
              <a:extLst>
                <a:ext uri="{FF2B5EF4-FFF2-40B4-BE49-F238E27FC236}">
                  <a16:creationId xmlns:a16="http://schemas.microsoft.com/office/drawing/2014/main" id="{D1895CA9-CA09-4989-872F-594735EB611D}"/>
                </a:ext>
              </a:extLst>
            </p:cNvPr>
            <p:cNvSpPr/>
            <p:nvPr/>
          </p:nvSpPr>
          <p:spPr>
            <a:xfrm>
              <a:off x="2481264" y="3686175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Sechseck 5">
              <a:extLst>
                <a:ext uri="{FF2B5EF4-FFF2-40B4-BE49-F238E27FC236}">
                  <a16:creationId xmlns:a16="http://schemas.microsoft.com/office/drawing/2014/main" id="{2067BC54-4A7B-4035-8CCF-FD459377808D}"/>
                </a:ext>
              </a:extLst>
            </p:cNvPr>
            <p:cNvSpPr/>
            <p:nvPr/>
          </p:nvSpPr>
          <p:spPr>
            <a:xfrm>
              <a:off x="2533651" y="3781425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Sechseck 6">
              <a:extLst>
                <a:ext uri="{FF2B5EF4-FFF2-40B4-BE49-F238E27FC236}">
                  <a16:creationId xmlns:a16="http://schemas.microsoft.com/office/drawing/2014/main" id="{194A8EB3-0E20-4F3A-B9E4-0B9B70890C15}"/>
                </a:ext>
              </a:extLst>
            </p:cNvPr>
            <p:cNvSpPr/>
            <p:nvPr/>
          </p:nvSpPr>
          <p:spPr>
            <a:xfrm>
              <a:off x="2636044" y="3829050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Sechseck 7">
              <a:extLst>
                <a:ext uri="{FF2B5EF4-FFF2-40B4-BE49-F238E27FC236}">
                  <a16:creationId xmlns:a16="http://schemas.microsoft.com/office/drawing/2014/main" id="{2E166199-9C30-4D40-A854-603C64BDA575}"/>
                </a:ext>
              </a:extLst>
            </p:cNvPr>
            <p:cNvSpPr/>
            <p:nvPr/>
          </p:nvSpPr>
          <p:spPr>
            <a:xfrm>
              <a:off x="2736056" y="3829050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Sechseck 8">
              <a:extLst>
                <a:ext uri="{FF2B5EF4-FFF2-40B4-BE49-F238E27FC236}">
                  <a16:creationId xmlns:a16="http://schemas.microsoft.com/office/drawing/2014/main" id="{36F11999-CCD3-46B3-ABD7-2F8018AC5D5A}"/>
                </a:ext>
              </a:extLst>
            </p:cNvPr>
            <p:cNvSpPr/>
            <p:nvPr/>
          </p:nvSpPr>
          <p:spPr>
            <a:xfrm>
              <a:off x="2786062" y="3733800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Sechseck 9">
              <a:extLst>
                <a:ext uri="{FF2B5EF4-FFF2-40B4-BE49-F238E27FC236}">
                  <a16:creationId xmlns:a16="http://schemas.microsoft.com/office/drawing/2014/main" id="{8B589B7B-19BD-4FFF-89CB-9427980EB629}"/>
                </a:ext>
              </a:extLst>
            </p:cNvPr>
            <p:cNvSpPr/>
            <p:nvPr/>
          </p:nvSpPr>
          <p:spPr>
            <a:xfrm>
              <a:off x="2736056" y="3638550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Sechseck 10">
              <a:extLst>
                <a:ext uri="{FF2B5EF4-FFF2-40B4-BE49-F238E27FC236}">
                  <a16:creationId xmlns:a16="http://schemas.microsoft.com/office/drawing/2014/main" id="{186EDA1D-2DB5-4C18-8198-EC9AD0351A41}"/>
                </a:ext>
              </a:extLst>
            </p:cNvPr>
            <p:cNvSpPr/>
            <p:nvPr/>
          </p:nvSpPr>
          <p:spPr>
            <a:xfrm>
              <a:off x="2686050" y="3543300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Sechseck 11">
              <a:extLst>
                <a:ext uri="{FF2B5EF4-FFF2-40B4-BE49-F238E27FC236}">
                  <a16:creationId xmlns:a16="http://schemas.microsoft.com/office/drawing/2014/main" id="{52206F2E-0A7E-4E8B-8B41-2D589AF3DD10}"/>
                </a:ext>
              </a:extLst>
            </p:cNvPr>
            <p:cNvSpPr/>
            <p:nvPr/>
          </p:nvSpPr>
          <p:spPr>
            <a:xfrm>
              <a:off x="2633662" y="3471863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Sechseck 12">
              <a:extLst>
                <a:ext uri="{FF2B5EF4-FFF2-40B4-BE49-F238E27FC236}">
                  <a16:creationId xmlns:a16="http://schemas.microsoft.com/office/drawing/2014/main" id="{954E0DAF-2AA0-4503-BB28-DF0F2254D605}"/>
                </a:ext>
              </a:extLst>
            </p:cNvPr>
            <p:cNvSpPr/>
            <p:nvPr/>
          </p:nvSpPr>
          <p:spPr>
            <a:xfrm>
              <a:off x="2543174" y="3424238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Sechseck 13">
              <a:extLst>
                <a:ext uri="{FF2B5EF4-FFF2-40B4-BE49-F238E27FC236}">
                  <a16:creationId xmlns:a16="http://schemas.microsoft.com/office/drawing/2014/main" id="{82465E9E-39C4-4FA8-BAE7-2A30A6504E01}"/>
                </a:ext>
              </a:extLst>
            </p:cNvPr>
            <p:cNvSpPr/>
            <p:nvPr/>
          </p:nvSpPr>
          <p:spPr>
            <a:xfrm>
              <a:off x="2452686" y="3390901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Sechseck 14">
              <a:extLst>
                <a:ext uri="{FF2B5EF4-FFF2-40B4-BE49-F238E27FC236}">
                  <a16:creationId xmlns:a16="http://schemas.microsoft.com/office/drawing/2014/main" id="{5F2BF688-7D6E-4B01-9A81-4098FD4893E3}"/>
                </a:ext>
              </a:extLst>
            </p:cNvPr>
            <p:cNvSpPr/>
            <p:nvPr/>
          </p:nvSpPr>
          <p:spPr>
            <a:xfrm>
              <a:off x="2383633" y="3295651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Sechseck 15">
              <a:extLst>
                <a:ext uri="{FF2B5EF4-FFF2-40B4-BE49-F238E27FC236}">
                  <a16:creationId xmlns:a16="http://schemas.microsoft.com/office/drawing/2014/main" id="{99662D4C-40BB-4CB7-A132-B2A1F73B7B9E}"/>
                </a:ext>
              </a:extLst>
            </p:cNvPr>
            <p:cNvSpPr/>
            <p:nvPr/>
          </p:nvSpPr>
          <p:spPr>
            <a:xfrm>
              <a:off x="2402680" y="3200401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Sechseck 16">
              <a:extLst>
                <a:ext uri="{FF2B5EF4-FFF2-40B4-BE49-F238E27FC236}">
                  <a16:creationId xmlns:a16="http://schemas.microsoft.com/office/drawing/2014/main" id="{375F6E55-FCDB-4C08-8AC2-025C264CD311}"/>
                </a:ext>
              </a:extLst>
            </p:cNvPr>
            <p:cNvSpPr/>
            <p:nvPr/>
          </p:nvSpPr>
          <p:spPr>
            <a:xfrm>
              <a:off x="2471733" y="3126583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Sechseck 17">
              <a:extLst>
                <a:ext uri="{FF2B5EF4-FFF2-40B4-BE49-F238E27FC236}">
                  <a16:creationId xmlns:a16="http://schemas.microsoft.com/office/drawing/2014/main" id="{8F16CF82-97B4-42CE-A2DB-CF56FEF3D205}"/>
                </a:ext>
              </a:extLst>
            </p:cNvPr>
            <p:cNvSpPr/>
            <p:nvPr/>
          </p:nvSpPr>
          <p:spPr>
            <a:xfrm>
              <a:off x="2569369" y="3114676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Sechseck 18">
              <a:extLst>
                <a:ext uri="{FF2B5EF4-FFF2-40B4-BE49-F238E27FC236}">
                  <a16:creationId xmlns:a16="http://schemas.microsoft.com/office/drawing/2014/main" id="{357B74C0-FFC4-43AE-99CF-EA5B1EF17C7C}"/>
                </a:ext>
              </a:extLst>
            </p:cNvPr>
            <p:cNvSpPr/>
            <p:nvPr/>
          </p:nvSpPr>
          <p:spPr>
            <a:xfrm>
              <a:off x="2669381" y="3143251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Sechseck 19">
              <a:extLst>
                <a:ext uri="{FF2B5EF4-FFF2-40B4-BE49-F238E27FC236}">
                  <a16:creationId xmlns:a16="http://schemas.microsoft.com/office/drawing/2014/main" id="{EC69CA11-6C7E-4616-9115-36F227E7BEEB}"/>
                </a:ext>
              </a:extLst>
            </p:cNvPr>
            <p:cNvSpPr/>
            <p:nvPr/>
          </p:nvSpPr>
          <p:spPr>
            <a:xfrm>
              <a:off x="2736056" y="3200401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Sechseck 20">
              <a:extLst>
                <a:ext uri="{FF2B5EF4-FFF2-40B4-BE49-F238E27FC236}">
                  <a16:creationId xmlns:a16="http://schemas.microsoft.com/office/drawing/2014/main" id="{E8D3DBE8-DEAB-454E-B34C-0965802D4AC9}"/>
                </a:ext>
              </a:extLst>
            </p:cNvPr>
            <p:cNvSpPr/>
            <p:nvPr/>
          </p:nvSpPr>
          <p:spPr>
            <a:xfrm>
              <a:off x="2836070" y="3228976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Sechseck 21">
              <a:extLst>
                <a:ext uri="{FF2B5EF4-FFF2-40B4-BE49-F238E27FC236}">
                  <a16:creationId xmlns:a16="http://schemas.microsoft.com/office/drawing/2014/main" id="{FAFE6094-8B15-49F7-ABD4-7C95D830AD29}"/>
                </a:ext>
              </a:extLst>
            </p:cNvPr>
            <p:cNvSpPr/>
            <p:nvPr/>
          </p:nvSpPr>
          <p:spPr>
            <a:xfrm>
              <a:off x="2886076" y="3324226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Sechseck 22">
              <a:extLst>
                <a:ext uri="{FF2B5EF4-FFF2-40B4-BE49-F238E27FC236}">
                  <a16:creationId xmlns:a16="http://schemas.microsoft.com/office/drawing/2014/main" id="{C17B48A3-A5EB-4489-ACF9-23F485532E03}"/>
                </a:ext>
              </a:extLst>
            </p:cNvPr>
            <p:cNvSpPr/>
            <p:nvPr/>
          </p:nvSpPr>
          <p:spPr>
            <a:xfrm>
              <a:off x="2936082" y="3429000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Sechseck 23">
              <a:extLst>
                <a:ext uri="{FF2B5EF4-FFF2-40B4-BE49-F238E27FC236}">
                  <a16:creationId xmlns:a16="http://schemas.microsoft.com/office/drawing/2014/main" id="{13C00C42-5509-4D36-A77D-2597C20B1D5A}"/>
                </a:ext>
              </a:extLst>
            </p:cNvPr>
            <p:cNvSpPr/>
            <p:nvPr/>
          </p:nvSpPr>
          <p:spPr>
            <a:xfrm>
              <a:off x="2936082" y="3533774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Sechseck 24">
              <a:extLst>
                <a:ext uri="{FF2B5EF4-FFF2-40B4-BE49-F238E27FC236}">
                  <a16:creationId xmlns:a16="http://schemas.microsoft.com/office/drawing/2014/main" id="{8EBB1DA3-07D4-49DC-A6EA-414DDF514D09}"/>
                </a:ext>
              </a:extLst>
            </p:cNvPr>
            <p:cNvSpPr/>
            <p:nvPr/>
          </p:nvSpPr>
          <p:spPr>
            <a:xfrm>
              <a:off x="2936082" y="3629024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Sechseck 25">
              <a:extLst>
                <a:ext uri="{FF2B5EF4-FFF2-40B4-BE49-F238E27FC236}">
                  <a16:creationId xmlns:a16="http://schemas.microsoft.com/office/drawing/2014/main" id="{61E4BCA4-85E1-42B5-B54B-57E0544FEAC6}"/>
                </a:ext>
              </a:extLst>
            </p:cNvPr>
            <p:cNvSpPr/>
            <p:nvPr/>
          </p:nvSpPr>
          <p:spPr>
            <a:xfrm>
              <a:off x="2983704" y="3724272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Sechseck 26">
              <a:extLst>
                <a:ext uri="{FF2B5EF4-FFF2-40B4-BE49-F238E27FC236}">
                  <a16:creationId xmlns:a16="http://schemas.microsoft.com/office/drawing/2014/main" id="{4D0DCEB3-F3DD-4881-A8BF-6CC3D4F9B6E8}"/>
                </a:ext>
              </a:extLst>
            </p:cNvPr>
            <p:cNvSpPr/>
            <p:nvPr/>
          </p:nvSpPr>
          <p:spPr>
            <a:xfrm>
              <a:off x="3040854" y="3819522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Sechseck 27">
              <a:extLst>
                <a:ext uri="{FF2B5EF4-FFF2-40B4-BE49-F238E27FC236}">
                  <a16:creationId xmlns:a16="http://schemas.microsoft.com/office/drawing/2014/main" id="{B07A88D9-C47E-4E39-8670-FCAD298E4100}"/>
                </a:ext>
              </a:extLst>
            </p:cNvPr>
            <p:cNvSpPr/>
            <p:nvPr/>
          </p:nvSpPr>
          <p:spPr>
            <a:xfrm>
              <a:off x="3148010" y="3829050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Sechseck 28">
              <a:extLst>
                <a:ext uri="{FF2B5EF4-FFF2-40B4-BE49-F238E27FC236}">
                  <a16:creationId xmlns:a16="http://schemas.microsoft.com/office/drawing/2014/main" id="{0FD21B40-28F9-4F8C-9AAB-590F4EDDE189}"/>
                </a:ext>
              </a:extLst>
            </p:cNvPr>
            <p:cNvSpPr/>
            <p:nvPr/>
          </p:nvSpPr>
          <p:spPr>
            <a:xfrm>
              <a:off x="3236115" y="3771897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Sechseck 29">
              <a:extLst>
                <a:ext uri="{FF2B5EF4-FFF2-40B4-BE49-F238E27FC236}">
                  <a16:creationId xmlns:a16="http://schemas.microsoft.com/office/drawing/2014/main" id="{472F9EAB-79F3-40C7-AF7B-F4A44BBDBFE4}"/>
                </a:ext>
              </a:extLst>
            </p:cNvPr>
            <p:cNvSpPr/>
            <p:nvPr/>
          </p:nvSpPr>
          <p:spPr>
            <a:xfrm>
              <a:off x="3248022" y="3676647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Sechseck 30">
              <a:extLst>
                <a:ext uri="{FF2B5EF4-FFF2-40B4-BE49-F238E27FC236}">
                  <a16:creationId xmlns:a16="http://schemas.microsoft.com/office/drawing/2014/main" id="{ACA66445-CE3D-4C13-B6CB-A3AE3E2B9538}"/>
                </a:ext>
              </a:extLst>
            </p:cNvPr>
            <p:cNvSpPr/>
            <p:nvPr/>
          </p:nvSpPr>
          <p:spPr>
            <a:xfrm>
              <a:off x="3248022" y="3571869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Sechseck 36">
              <a:extLst>
                <a:ext uri="{FF2B5EF4-FFF2-40B4-BE49-F238E27FC236}">
                  <a16:creationId xmlns:a16="http://schemas.microsoft.com/office/drawing/2014/main" id="{1ED3A8E3-7258-4C04-B1E5-6F24F8CA324D}"/>
                </a:ext>
              </a:extLst>
            </p:cNvPr>
            <p:cNvSpPr/>
            <p:nvPr/>
          </p:nvSpPr>
          <p:spPr>
            <a:xfrm>
              <a:off x="3248022" y="3476619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Sechseck 37">
              <a:extLst>
                <a:ext uri="{FF2B5EF4-FFF2-40B4-BE49-F238E27FC236}">
                  <a16:creationId xmlns:a16="http://schemas.microsoft.com/office/drawing/2014/main" id="{56F3A3B3-AA5D-4A9D-8CE7-284A0D6A46F8}"/>
                </a:ext>
              </a:extLst>
            </p:cNvPr>
            <p:cNvSpPr/>
            <p:nvPr/>
          </p:nvSpPr>
          <p:spPr>
            <a:xfrm>
              <a:off x="3248022" y="3381369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Sechseck 38">
              <a:extLst>
                <a:ext uri="{FF2B5EF4-FFF2-40B4-BE49-F238E27FC236}">
                  <a16:creationId xmlns:a16="http://schemas.microsoft.com/office/drawing/2014/main" id="{A3B683D4-B1C0-49F2-89C2-BD2D184DC4AE}"/>
                </a:ext>
              </a:extLst>
            </p:cNvPr>
            <p:cNvSpPr/>
            <p:nvPr/>
          </p:nvSpPr>
          <p:spPr>
            <a:xfrm>
              <a:off x="3248022" y="3286119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Sechseck 39">
              <a:extLst>
                <a:ext uri="{FF2B5EF4-FFF2-40B4-BE49-F238E27FC236}">
                  <a16:creationId xmlns:a16="http://schemas.microsoft.com/office/drawing/2014/main" id="{1B5E23F9-D5D1-4C95-A6CD-C1B1CE165915}"/>
                </a:ext>
              </a:extLst>
            </p:cNvPr>
            <p:cNvSpPr/>
            <p:nvPr/>
          </p:nvSpPr>
          <p:spPr>
            <a:xfrm>
              <a:off x="3250401" y="3190869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Sechseck 40">
              <a:extLst>
                <a:ext uri="{FF2B5EF4-FFF2-40B4-BE49-F238E27FC236}">
                  <a16:creationId xmlns:a16="http://schemas.microsoft.com/office/drawing/2014/main" id="{9728F18C-A44F-4A2E-9B4D-B743BFFFD77B}"/>
                </a:ext>
              </a:extLst>
            </p:cNvPr>
            <p:cNvSpPr/>
            <p:nvPr/>
          </p:nvSpPr>
          <p:spPr>
            <a:xfrm>
              <a:off x="3248022" y="3105151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Sechseck 41">
              <a:extLst>
                <a:ext uri="{FF2B5EF4-FFF2-40B4-BE49-F238E27FC236}">
                  <a16:creationId xmlns:a16="http://schemas.microsoft.com/office/drawing/2014/main" id="{140B22A2-3538-4E6B-B2B9-08FF7C654394}"/>
                </a:ext>
              </a:extLst>
            </p:cNvPr>
            <p:cNvSpPr/>
            <p:nvPr/>
          </p:nvSpPr>
          <p:spPr>
            <a:xfrm>
              <a:off x="3248022" y="3009908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Sechseck 42">
              <a:extLst>
                <a:ext uri="{FF2B5EF4-FFF2-40B4-BE49-F238E27FC236}">
                  <a16:creationId xmlns:a16="http://schemas.microsoft.com/office/drawing/2014/main" id="{914AA9AD-E340-4445-A1FA-CFC8C80DD85D}"/>
                </a:ext>
              </a:extLst>
            </p:cNvPr>
            <p:cNvSpPr/>
            <p:nvPr/>
          </p:nvSpPr>
          <p:spPr>
            <a:xfrm>
              <a:off x="3248022" y="2907503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Sechseck 43">
              <a:extLst>
                <a:ext uri="{FF2B5EF4-FFF2-40B4-BE49-F238E27FC236}">
                  <a16:creationId xmlns:a16="http://schemas.microsoft.com/office/drawing/2014/main" id="{8E9CCBE6-2188-4B6A-9907-AA477D31CDE8}"/>
                </a:ext>
              </a:extLst>
            </p:cNvPr>
            <p:cNvSpPr/>
            <p:nvPr/>
          </p:nvSpPr>
          <p:spPr>
            <a:xfrm>
              <a:off x="3248022" y="2802725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Sechseck 44">
              <a:extLst>
                <a:ext uri="{FF2B5EF4-FFF2-40B4-BE49-F238E27FC236}">
                  <a16:creationId xmlns:a16="http://schemas.microsoft.com/office/drawing/2014/main" id="{F09C4C8D-5749-49AA-9ABC-2C888E9731AB}"/>
                </a:ext>
              </a:extLst>
            </p:cNvPr>
            <p:cNvSpPr/>
            <p:nvPr/>
          </p:nvSpPr>
          <p:spPr>
            <a:xfrm>
              <a:off x="3236115" y="2697947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Sechseck 45">
              <a:extLst>
                <a:ext uri="{FF2B5EF4-FFF2-40B4-BE49-F238E27FC236}">
                  <a16:creationId xmlns:a16="http://schemas.microsoft.com/office/drawing/2014/main" id="{0E3E2452-B30C-4404-A153-6F71CB0F0538}"/>
                </a:ext>
              </a:extLst>
            </p:cNvPr>
            <p:cNvSpPr/>
            <p:nvPr/>
          </p:nvSpPr>
          <p:spPr>
            <a:xfrm>
              <a:off x="3236115" y="2602697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Sechseck 46">
              <a:extLst>
                <a:ext uri="{FF2B5EF4-FFF2-40B4-BE49-F238E27FC236}">
                  <a16:creationId xmlns:a16="http://schemas.microsoft.com/office/drawing/2014/main" id="{FEFA15CA-1ACF-4367-8D59-95B7513F1A28}"/>
                </a:ext>
              </a:extLst>
            </p:cNvPr>
            <p:cNvSpPr/>
            <p:nvPr/>
          </p:nvSpPr>
          <p:spPr>
            <a:xfrm>
              <a:off x="3236115" y="2497919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Sechseck 47">
              <a:extLst>
                <a:ext uri="{FF2B5EF4-FFF2-40B4-BE49-F238E27FC236}">
                  <a16:creationId xmlns:a16="http://schemas.microsoft.com/office/drawing/2014/main" id="{9D7F6E83-DC60-498D-B5A9-0D49DD338ECF}"/>
                </a:ext>
              </a:extLst>
            </p:cNvPr>
            <p:cNvSpPr/>
            <p:nvPr/>
          </p:nvSpPr>
          <p:spPr>
            <a:xfrm>
              <a:off x="3198016" y="2402669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Sechseck 48">
              <a:extLst>
                <a:ext uri="{FF2B5EF4-FFF2-40B4-BE49-F238E27FC236}">
                  <a16:creationId xmlns:a16="http://schemas.microsoft.com/office/drawing/2014/main" id="{DDE5AFD1-25C6-4A03-A885-7516D69F2C36}"/>
                </a:ext>
              </a:extLst>
            </p:cNvPr>
            <p:cNvSpPr/>
            <p:nvPr/>
          </p:nvSpPr>
          <p:spPr>
            <a:xfrm>
              <a:off x="3098004" y="2412207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Sechseck 49">
              <a:extLst>
                <a:ext uri="{FF2B5EF4-FFF2-40B4-BE49-F238E27FC236}">
                  <a16:creationId xmlns:a16="http://schemas.microsoft.com/office/drawing/2014/main" id="{AFAA2AEE-59CC-4173-BA2D-29838165D7D4}"/>
                </a:ext>
              </a:extLst>
            </p:cNvPr>
            <p:cNvSpPr/>
            <p:nvPr/>
          </p:nvSpPr>
          <p:spPr>
            <a:xfrm>
              <a:off x="3028945" y="2488403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Sechseck 50">
              <a:extLst>
                <a:ext uri="{FF2B5EF4-FFF2-40B4-BE49-F238E27FC236}">
                  <a16:creationId xmlns:a16="http://schemas.microsoft.com/office/drawing/2014/main" id="{4CCB0A17-53FD-48CF-B426-28FE969DE9CA}"/>
                </a:ext>
              </a:extLst>
            </p:cNvPr>
            <p:cNvSpPr/>
            <p:nvPr/>
          </p:nvSpPr>
          <p:spPr>
            <a:xfrm>
              <a:off x="2943223" y="2440778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Sechseck 51">
              <a:extLst>
                <a:ext uri="{FF2B5EF4-FFF2-40B4-BE49-F238E27FC236}">
                  <a16:creationId xmlns:a16="http://schemas.microsoft.com/office/drawing/2014/main" id="{25062161-EFC7-4196-8E9F-DD9CFA32E46F}"/>
                </a:ext>
              </a:extLst>
            </p:cNvPr>
            <p:cNvSpPr/>
            <p:nvPr/>
          </p:nvSpPr>
          <p:spPr>
            <a:xfrm>
              <a:off x="2943223" y="2336004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Sechseck 52">
              <a:extLst>
                <a:ext uri="{FF2B5EF4-FFF2-40B4-BE49-F238E27FC236}">
                  <a16:creationId xmlns:a16="http://schemas.microsoft.com/office/drawing/2014/main" id="{15BDA410-4707-407B-9AE4-C10F05DCF60C}"/>
                </a:ext>
              </a:extLst>
            </p:cNvPr>
            <p:cNvSpPr/>
            <p:nvPr/>
          </p:nvSpPr>
          <p:spPr>
            <a:xfrm>
              <a:off x="2881308" y="2286003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Sechseck 53">
              <a:extLst>
                <a:ext uri="{FF2B5EF4-FFF2-40B4-BE49-F238E27FC236}">
                  <a16:creationId xmlns:a16="http://schemas.microsoft.com/office/drawing/2014/main" id="{18BDA678-285C-44F0-B7AA-07A25CE280E1}"/>
                </a:ext>
              </a:extLst>
            </p:cNvPr>
            <p:cNvSpPr/>
            <p:nvPr/>
          </p:nvSpPr>
          <p:spPr>
            <a:xfrm>
              <a:off x="2796773" y="2351483"/>
              <a:ext cx="100012" cy="95250"/>
            </a:xfrm>
            <a:prstGeom prst="hexagon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" name="Gruppieren 58">
            <a:extLst>
              <a:ext uri="{FF2B5EF4-FFF2-40B4-BE49-F238E27FC236}">
                <a16:creationId xmlns:a16="http://schemas.microsoft.com/office/drawing/2014/main" id="{29A8046B-336F-48F5-8AD2-9E18CC5B8A88}"/>
              </a:ext>
            </a:extLst>
          </p:cNvPr>
          <p:cNvGrpSpPr/>
          <p:nvPr/>
        </p:nvGrpSpPr>
        <p:grpSpPr>
          <a:xfrm>
            <a:off x="5053149" y="2671051"/>
            <a:ext cx="1177205" cy="1228725"/>
            <a:chOff x="3213198" y="2475306"/>
            <a:chExt cx="1177205" cy="1228725"/>
          </a:xfrm>
        </p:grpSpPr>
        <p:sp>
          <p:nvSpPr>
            <p:cNvPr id="57" name="Sehne 56">
              <a:extLst>
                <a:ext uri="{FF2B5EF4-FFF2-40B4-BE49-F238E27FC236}">
                  <a16:creationId xmlns:a16="http://schemas.microsoft.com/office/drawing/2014/main" id="{BDDD9F83-13C3-4F9F-BCB9-7E7C9271C35A}"/>
                </a:ext>
              </a:extLst>
            </p:cNvPr>
            <p:cNvSpPr/>
            <p:nvPr/>
          </p:nvSpPr>
          <p:spPr>
            <a:xfrm rot="15795255">
              <a:off x="2875526" y="2837256"/>
              <a:ext cx="1228725" cy="504825"/>
            </a:xfrm>
            <a:prstGeom prst="chord">
              <a:avLst>
                <a:gd name="adj1" fmla="val 5299979"/>
                <a:gd name="adj2" fmla="val 16200000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E7F3FB14-3823-49B4-807A-1A1AE5CCD645}"/>
                </a:ext>
              </a:extLst>
            </p:cNvPr>
            <p:cNvSpPr/>
            <p:nvPr/>
          </p:nvSpPr>
          <p:spPr>
            <a:xfrm rot="21125170">
              <a:off x="3213198" y="2947314"/>
              <a:ext cx="1177205" cy="904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1" name="Gerader Verbinder 60">
            <a:extLst>
              <a:ext uri="{FF2B5EF4-FFF2-40B4-BE49-F238E27FC236}">
                <a16:creationId xmlns:a16="http://schemas.microsoft.com/office/drawing/2014/main" id="{3FE0F6E9-68B8-4599-970A-95CB649A8B39}"/>
              </a:ext>
            </a:extLst>
          </p:cNvPr>
          <p:cNvCxnSpPr>
            <a:cxnSpLocks/>
            <a:endCxn id="48" idx="5"/>
          </p:cNvCxnSpPr>
          <p:nvPr/>
        </p:nvCxnSpPr>
        <p:spPr>
          <a:xfrm>
            <a:off x="5468973" y="3865250"/>
            <a:ext cx="26194" cy="1190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81AF182A-A251-43BF-B51D-95078E6EC10A}"/>
              </a:ext>
            </a:extLst>
          </p:cNvPr>
          <p:cNvCxnSpPr>
            <a:cxnSpLocks/>
            <a:endCxn id="53" idx="5"/>
          </p:cNvCxnSpPr>
          <p:nvPr/>
        </p:nvCxnSpPr>
        <p:spPr>
          <a:xfrm flipH="1">
            <a:off x="5178459" y="3829524"/>
            <a:ext cx="85727" cy="381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erader Verbinder 67">
            <a:extLst>
              <a:ext uri="{FF2B5EF4-FFF2-40B4-BE49-F238E27FC236}">
                <a16:creationId xmlns:a16="http://schemas.microsoft.com/office/drawing/2014/main" id="{4ECBB993-EF08-46B3-89BB-928EAEEB610B}"/>
              </a:ext>
            </a:extLst>
          </p:cNvPr>
          <p:cNvCxnSpPr>
            <a:cxnSpLocks/>
            <a:endCxn id="28" idx="1"/>
          </p:cNvCxnSpPr>
          <p:nvPr/>
        </p:nvCxnSpPr>
        <p:spPr>
          <a:xfrm flipV="1">
            <a:off x="5435630" y="5505930"/>
            <a:ext cx="9531" cy="738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r Verbinder 70">
            <a:extLst>
              <a:ext uri="{FF2B5EF4-FFF2-40B4-BE49-F238E27FC236}">
                <a16:creationId xmlns:a16="http://schemas.microsoft.com/office/drawing/2014/main" id="{4BE81FF1-0699-42AD-95FD-F4532CBD420F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4964151" y="5505930"/>
            <a:ext cx="16669" cy="952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hteck 2">
            <a:extLst>
              <a:ext uri="{FF2B5EF4-FFF2-40B4-BE49-F238E27FC236}">
                <a16:creationId xmlns:a16="http://schemas.microsoft.com/office/drawing/2014/main" id="{1C2C2CAA-853F-4037-9F7B-9FD05291BB2D}"/>
              </a:ext>
            </a:extLst>
          </p:cNvPr>
          <p:cNvSpPr/>
          <p:nvPr/>
        </p:nvSpPr>
        <p:spPr>
          <a:xfrm>
            <a:off x="4337824" y="5579749"/>
            <a:ext cx="2169377" cy="29527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1" name="Gruppieren 90">
            <a:extLst>
              <a:ext uri="{FF2B5EF4-FFF2-40B4-BE49-F238E27FC236}">
                <a16:creationId xmlns:a16="http://schemas.microsoft.com/office/drawing/2014/main" id="{C58712F5-5346-478D-A92D-183D9834ED15}"/>
              </a:ext>
            </a:extLst>
          </p:cNvPr>
          <p:cNvGrpSpPr/>
          <p:nvPr/>
        </p:nvGrpSpPr>
        <p:grpSpPr>
          <a:xfrm>
            <a:off x="4337825" y="1710255"/>
            <a:ext cx="2169376" cy="1213619"/>
            <a:chOff x="7853363" y="3033132"/>
            <a:chExt cx="1934093" cy="955450"/>
          </a:xfrm>
        </p:grpSpPr>
        <p:grpSp>
          <p:nvGrpSpPr>
            <p:cNvPr id="89" name="Gruppieren 88">
              <a:extLst>
                <a:ext uri="{FF2B5EF4-FFF2-40B4-BE49-F238E27FC236}">
                  <a16:creationId xmlns:a16="http://schemas.microsoft.com/office/drawing/2014/main" id="{3A0B6DF2-E8F6-4537-91A9-E9541BDB4F65}"/>
                </a:ext>
              </a:extLst>
            </p:cNvPr>
            <p:cNvGrpSpPr/>
            <p:nvPr/>
          </p:nvGrpSpPr>
          <p:grpSpPr>
            <a:xfrm>
              <a:off x="7933141" y="3160737"/>
              <a:ext cx="1854315" cy="770692"/>
              <a:chOff x="1030536" y="2933700"/>
              <a:chExt cx="1854315" cy="770692"/>
            </a:xfrm>
          </p:grpSpPr>
          <p:cxnSp>
            <p:nvCxnSpPr>
              <p:cNvPr id="76" name="Gerader Verbinder 75">
                <a:extLst>
                  <a:ext uri="{FF2B5EF4-FFF2-40B4-BE49-F238E27FC236}">
                    <a16:creationId xmlns:a16="http://schemas.microsoft.com/office/drawing/2014/main" id="{104033A0-D9B1-4465-972F-08B826536F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7010" y="3476102"/>
                <a:ext cx="17841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uppieren 85">
                <a:extLst>
                  <a:ext uri="{FF2B5EF4-FFF2-40B4-BE49-F238E27FC236}">
                    <a16:creationId xmlns:a16="http://schemas.microsoft.com/office/drawing/2014/main" id="{0E61D3BF-248E-418E-8500-21BF9CD1AD0A}"/>
                  </a:ext>
                </a:extLst>
              </p:cNvPr>
              <p:cNvGrpSpPr/>
              <p:nvPr/>
            </p:nvGrpSpPr>
            <p:grpSpPr>
              <a:xfrm>
                <a:off x="1030536" y="3062901"/>
                <a:ext cx="297818" cy="103065"/>
                <a:chOff x="1189139" y="3040184"/>
                <a:chExt cx="297818" cy="103065"/>
              </a:xfrm>
            </p:grpSpPr>
            <p:sp>
              <p:nvSpPr>
                <p:cNvPr id="75" name="Sechseck 74">
                  <a:extLst>
                    <a:ext uri="{FF2B5EF4-FFF2-40B4-BE49-F238E27FC236}">
                      <a16:creationId xmlns:a16="http://schemas.microsoft.com/office/drawing/2014/main" id="{A4D4435D-B450-444D-8B40-F77DBCECCEF3}"/>
                    </a:ext>
                  </a:extLst>
                </p:cNvPr>
                <p:cNvSpPr/>
                <p:nvPr/>
              </p:nvSpPr>
              <p:spPr>
                <a:xfrm>
                  <a:off x="1189139" y="3047999"/>
                  <a:ext cx="100012" cy="95250"/>
                </a:xfrm>
                <a:prstGeom prst="hexagon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Sechseck 83">
                  <a:extLst>
                    <a:ext uri="{FF2B5EF4-FFF2-40B4-BE49-F238E27FC236}">
                      <a16:creationId xmlns:a16="http://schemas.microsoft.com/office/drawing/2014/main" id="{482CBFDD-2CBF-4BFC-8432-AFB6DB93CC41}"/>
                    </a:ext>
                  </a:extLst>
                </p:cNvPr>
                <p:cNvSpPr/>
                <p:nvPr/>
              </p:nvSpPr>
              <p:spPr>
                <a:xfrm>
                  <a:off x="1291422" y="3043237"/>
                  <a:ext cx="100012" cy="95250"/>
                </a:xfrm>
                <a:prstGeom prst="hexagon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Sechseck 84">
                  <a:extLst>
                    <a:ext uri="{FF2B5EF4-FFF2-40B4-BE49-F238E27FC236}">
                      <a16:creationId xmlns:a16="http://schemas.microsoft.com/office/drawing/2014/main" id="{F32BADDB-05AE-45B7-AD23-2FB8848DB8D0}"/>
                    </a:ext>
                  </a:extLst>
                </p:cNvPr>
                <p:cNvSpPr/>
                <p:nvPr/>
              </p:nvSpPr>
              <p:spPr>
                <a:xfrm>
                  <a:off x="1386945" y="3040184"/>
                  <a:ext cx="100012" cy="95250"/>
                </a:xfrm>
                <a:prstGeom prst="hexagon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87" name="Textfeld 86">
                <a:extLst>
                  <a:ext uri="{FF2B5EF4-FFF2-40B4-BE49-F238E27FC236}">
                    <a16:creationId xmlns:a16="http://schemas.microsoft.com/office/drawing/2014/main" id="{6852586B-7C9D-46D7-81A8-2CBA3788691A}"/>
                  </a:ext>
                </a:extLst>
              </p:cNvPr>
              <p:cNvSpPr txBox="1"/>
              <p:nvPr/>
            </p:nvSpPr>
            <p:spPr>
              <a:xfrm>
                <a:off x="1515336" y="2933700"/>
                <a:ext cx="13692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CMA-Spacer</a:t>
                </a:r>
              </a:p>
            </p:txBody>
          </p:sp>
          <p:sp>
            <p:nvSpPr>
              <p:cNvPr id="88" name="Textfeld 87">
                <a:extLst>
                  <a:ext uri="{FF2B5EF4-FFF2-40B4-BE49-F238E27FC236}">
                    <a16:creationId xmlns:a16="http://schemas.microsoft.com/office/drawing/2014/main" id="{52E21C82-FEBC-48F7-9383-CB534766359A}"/>
                  </a:ext>
                </a:extLst>
              </p:cNvPr>
              <p:cNvSpPr txBox="1"/>
              <p:nvPr/>
            </p:nvSpPr>
            <p:spPr>
              <a:xfrm>
                <a:off x="1412889" y="3335060"/>
                <a:ext cx="14719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Amidbindung</a:t>
                </a:r>
              </a:p>
            </p:txBody>
          </p:sp>
        </p:grpSp>
        <p:sp>
          <p:nvSpPr>
            <p:cNvPr id="90" name="Rechteck 89">
              <a:extLst>
                <a:ext uri="{FF2B5EF4-FFF2-40B4-BE49-F238E27FC236}">
                  <a16:creationId xmlns:a16="http://schemas.microsoft.com/office/drawing/2014/main" id="{64BF530A-CA75-468F-ABF1-D1A97E1D9847}"/>
                </a:ext>
              </a:extLst>
            </p:cNvPr>
            <p:cNvSpPr/>
            <p:nvPr/>
          </p:nvSpPr>
          <p:spPr>
            <a:xfrm>
              <a:off x="7853363" y="3033132"/>
              <a:ext cx="1933794" cy="9554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9883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ADE31-73F5-46DB-8EF1-77D26E5ED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Mehrfachanbindungen an </a:t>
            </a:r>
            <a:r>
              <a:rPr lang="en-US" dirty="0" err="1"/>
              <a:t>Substrat</a:t>
            </a:r>
            <a:r>
              <a:rPr lang="en-US" dirty="0"/>
              <a:t>/ AFM-</a:t>
            </a:r>
            <a:r>
              <a:rPr lang="en-US" dirty="0" err="1"/>
              <a:t>Spitze</a:t>
            </a:r>
            <a:r>
              <a:rPr lang="en-US" dirty="0"/>
              <a:t> 2</a:t>
            </a:r>
          </a:p>
        </p:txBody>
      </p:sp>
      <p:sp>
        <p:nvSpPr>
          <p:cNvPr id="28" name="Sechseck 27">
            <a:extLst>
              <a:ext uri="{FF2B5EF4-FFF2-40B4-BE49-F238E27FC236}">
                <a16:creationId xmlns:a16="http://schemas.microsoft.com/office/drawing/2014/main" id="{B07A88D9-C47E-4E39-8670-FCAD298E4100}"/>
              </a:ext>
            </a:extLst>
          </p:cNvPr>
          <p:cNvSpPr/>
          <p:nvPr/>
        </p:nvSpPr>
        <p:spPr>
          <a:xfrm>
            <a:off x="5368961" y="5410680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Sechseck 28">
            <a:extLst>
              <a:ext uri="{FF2B5EF4-FFF2-40B4-BE49-F238E27FC236}">
                <a16:creationId xmlns:a16="http://schemas.microsoft.com/office/drawing/2014/main" id="{0FD21B40-28F9-4F8C-9AAB-590F4EDDE189}"/>
              </a:ext>
            </a:extLst>
          </p:cNvPr>
          <p:cNvSpPr/>
          <p:nvPr/>
        </p:nvSpPr>
        <p:spPr>
          <a:xfrm>
            <a:off x="5457066" y="5353527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Sechseck 29">
            <a:extLst>
              <a:ext uri="{FF2B5EF4-FFF2-40B4-BE49-F238E27FC236}">
                <a16:creationId xmlns:a16="http://schemas.microsoft.com/office/drawing/2014/main" id="{472F9EAB-79F3-40C7-AF7B-F4A44BBDBFE4}"/>
              </a:ext>
            </a:extLst>
          </p:cNvPr>
          <p:cNvSpPr/>
          <p:nvPr/>
        </p:nvSpPr>
        <p:spPr>
          <a:xfrm>
            <a:off x="5468973" y="5258277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Sechseck 30">
            <a:extLst>
              <a:ext uri="{FF2B5EF4-FFF2-40B4-BE49-F238E27FC236}">
                <a16:creationId xmlns:a16="http://schemas.microsoft.com/office/drawing/2014/main" id="{ACA66445-CE3D-4C13-B6CB-A3AE3E2B9538}"/>
              </a:ext>
            </a:extLst>
          </p:cNvPr>
          <p:cNvSpPr/>
          <p:nvPr/>
        </p:nvSpPr>
        <p:spPr>
          <a:xfrm>
            <a:off x="5468973" y="515349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Sechseck 36">
            <a:extLst>
              <a:ext uri="{FF2B5EF4-FFF2-40B4-BE49-F238E27FC236}">
                <a16:creationId xmlns:a16="http://schemas.microsoft.com/office/drawing/2014/main" id="{1ED3A8E3-7258-4C04-B1E5-6F24F8CA324D}"/>
              </a:ext>
            </a:extLst>
          </p:cNvPr>
          <p:cNvSpPr/>
          <p:nvPr/>
        </p:nvSpPr>
        <p:spPr>
          <a:xfrm>
            <a:off x="5468973" y="505824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Sechseck 37">
            <a:extLst>
              <a:ext uri="{FF2B5EF4-FFF2-40B4-BE49-F238E27FC236}">
                <a16:creationId xmlns:a16="http://schemas.microsoft.com/office/drawing/2014/main" id="{56F3A3B3-AA5D-4A9D-8CE7-284A0D6A46F8}"/>
              </a:ext>
            </a:extLst>
          </p:cNvPr>
          <p:cNvSpPr/>
          <p:nvPr/>
        </p:nvSpPr>
        <p:spPr>
          <a:xfrm>
            <a:off x="5468973" y="496299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Sechseck 38">
            <a:extLst>
              <a:ext uri="{FF2B5EF4-FFF2-40B4-BE49-F238E27FC236}">
                <a16:creationId xmlns:a16="http://schemas.microsoft.com/office/drawing/2014/main" id="{A3B683D4-B1C0-49F2-89C2-BD2D184DC4AE}"/>
              </a:ext>
            </a:extLst>
          </p:cNvPr>
          <p:cNvSpPr/>
          <p:nvPr/>
        </p:nvSpPr>
        <p:spPr>
          <a:xfrm>
            <a:off x="5468973" y="486774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Sechseck 39">
            <a:extLst>
              <a:ext uri="{FF2B5EF4-FFF2-40B4-BE49-F238E27FC236}">
                <a16:creationId xmlns:a16="http://schemas.microsoft.com/office/drawing/2014/main" id="{1B5E23F9-D5D1-4C95-A6CD-C1B1CE165915}"/>
              </a:ext>
            </a:extLst>
          </p:cNvPr>
          <p:cNvSpPr/>
          <p:nvPr/>
        </p:nvSpPr>
        <p:spPr>
          <a:xfrm>
            <a:off x="5471352" y="477249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Sechseck 40">
            <a:extLst>
              <a:ext uri="{FF2B5EF4-FFF2-40B4-BE49-F238E27FC236}">
                <a16:creationId xmlns:a16="http://schemas.microsoft.com/office/drawing/2014/main" id="{9728F18C-A44F-4A2E-9B4D-B743BFFFD77B}"/>
              </a:ext>
            </a:extLst>
          </p:cNvPr>
          <p:cNvSpPr/>
          <p:nvPr/>
        </p:nvSpPr>
        <p:spPr>
          <a:xfrm>
            <a:off x="5468973" y="4686781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echseck 41">
            <a:extLst>
              <a:ext uri="{FF2B5EF4-FFF2-40B4-BE49-F238E27FC236}">
                <a16:creationId xmlns:a16="http://schemas.microsoft.com/office/drawing/2014/main" id="{140B22A2-3538-4E6B-B2B9-08FF7C654394}"/>
              </a:ext>
            </a:extLst>
          </p:cNvPr>
          <p:cNvSpPr/>
          <p:nvPr/>
        </p:nvSpPr>
        <p:spPr>
          <a:xfrm>
            <a:off x="5468973" y="4591538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echseck 42">
            <a:extLst>
              <a:ext uri="{FF2B5EF4-FFF2-40B4-BE49-F238E27FC236}">
                <a16:creationId xmlns:a16="http://schemas.microsoft.com/office/drawing/2014/main" id="{914AA9AD-E340-4445-A1FA-CFC8C80DD85D}"/>
              </a:ext>
            </a:extLst>
          </p:cNvPr>
          <p:cNvSpPr/>
          <p:nvPr/>
        </p:nvSpPr>
        <p:spPr>
          <a:xfrm>
            <a:off x="5468973" y="4489133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echseck 43">
            <a:extLst>
              <a:ext uri="{FF2B5EF4-FFF2-40B4-BE49-F238E27FC236}">
                <a16:creationId xmlns:a16="http://schemas.microsoft.com/office/drawing/2014/main" id="{8E9CCBE6-2188-4B6A-9907-AA477D31CDE8}"/>
              </a:ext>
            </a:extLst>
          </p:cNvPr>
          <p:cNvSpPr/>
          <p:nvPr/>
        </p:nvSpPr>
        <p:spPr>
          <a:xfrm>
            <a:off x="5468973" y="4384355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Sechseck 44">
            <a:extLst>
              <a:ext uri="{FF2B5EF4-FFF2-40B4-BE49-F238E27FC236}">
                <a16:creationId xmlns:a16="http://schemas.microsoft.com/office/drawing/2014/main" id="{F09C4C8D-5749-49AA-9ABC-2C888E9731AB}"/>
              </a:ext>
            </a:extLst>
          </p:cNvPr>
          <p:cNvSpPr/>
          <p:nvPr/>
        </p:nvSpPr>
        <p:spPr>
          <a:xfrm>
            <a:off x="5457066" y="4279577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echseck 45">
            <a:extLst>
              <a:ext uri="{FF2B5EF4-FFF2-40B4-BE49-F238E27FC236}">
                <a16:creationId xmlns:a16="http://schemas.microsoft.com/office/drawing/2014/main" id="{0E3E2452-B30C-4404-A153-6F71CB0F0538}"/>
              </a:ext>
            </a:extLst>
          </p:cNvPr>
          <p:cNvSpPr/>
          <p:nvPr/>
        </p:nvSpPr>
        <p:spPr>
          <a:xfrm>
            <a:off x="5457066" y="4184327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Sechseck 46">
            <a:extLst>
              <a:ext uri="{FF2B5EF4-FFF2-40B4-BE49-F238E27FC236}">
                <a16:creationId xmlns:a16="http://schemas.microsoft.com/office/drawing/2014/main" id="{FEFA15CA-1ACF-4367-8D59-95B7513F1A28}"/>
              </a:ext>
            </a:extLst>
          </p:cNvPr>
          <p:cNvSpPr/>
          <p:nvPr/>
        </p:nvSpPr>
        <p:spPr>
          <a:xfrm>
            <a:off x="5457066" y="407954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Sechseck 47">
            <a:extLst>
              <a:ext uri="{FF2B5EF4-FFF2-40B4-BE49-F238E27FC236}">
                <a16:creationId xmlns:a16="http://schemas.microsoft.com/office/drawing/2014/main" id="{9D7F6E83-DC60-498D-B5A9-0D49DD338ECF}"/>
              </a:ext>
            </a:extLst>
          </p:cNvPr>
          <p:cNvSpPr/>
          <p:nvPr/>
        </p:nvSpPr>
        <p:spPr>
          <a:xfrm>
            <a:off x="5418967" y="398429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Sechseck 48">
            <a:extLst>
              <a:ext uri="{FF2B5EF4-FFF2-40B4-BE49-F238E27FC236}">
                <a16:creationId xmlns:a16="http://schemas.microsoft.com/office/drawing/2014/main" id="{DDE5AFD1-25C6-4A03-A885-7516D69F2C36}"/>
              </a:ext>
            </a:extLst>
          </p:cNvPr>
          <p:cNvSpPr/>
          <p:nvPr/>
        </p:nvSpPr>
        <p:spPr>
          <a:xfrm>
            <a:off x="5318955" y="3993837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Sechseck 49">
            <a:extLst>
              <a:ext uri="{FF2B5EF4-FFF2-40B4-BE49-F238E27FC236}">
                <a16:creationId xmlns:a16="http://schemas.microsoft.com/office/drawing/2014/main" id="{AFAA2AEE-59CC-4173-BA2D-29838165D7D4}"/>
              </a:ext>
            </a:extLst>
          </p:cNvPr>
          <p:cNvSpPr/>
          <p:nvPr/>
        </p:nvSpPr>
        <p:spPr>
          <a:xfrm>
            <a:off x="5249896" y="4070033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Sechseck 50">
            <a:extLst>
              <a:ext uri="{FF2B5EF4-FFF2-40B4-BE49-F238E27FC236}">
                <a16:creationId xmlns:a16="http://schemas.microsoft.com/office/drawing/2014/main" id="{4CCB0A17-53FD-48CF-B426-28FE969DE9CA}"/>
              </a:ext>
            </a:extLst>
          </p:cNvPr>
          <p:cNvSpPr/>
          <p:nvPr/>
        </p:nvSpPr>
        <p:spPr>
          <a:xfrm>
            <a:off x="5164174" y="4022408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Sechseck 51">
            <a:extLst>
              <a:ext uri="{FF2B5EF4-FFF2-40B4-BE49-F238E27FC236}">
                <a16:creationId xmlns:a16="http://schemas.microsoft.com/office/drawing/2014/main" id="{25062161-EFC7-4196-8E9F-DD9CFA32E46F}"/>
              </a:ext>
            </a:extLst>
          </p:cNvPr>
          <p:cNvSpPr/>
          <p:nvPr/>
        </p:nvSpPr>
        <p:spPr>
          <a:xfrm>
            <a:off x="5164174" y="3917634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Sechseck 52">
            <a:extLst>
              <a:ext uri="{FF2B5EF4-FFF2-40B4-BE49-F238E27FC236}">
                <a16:creationId xmlns:a16="http://schemas.microsoft.com/office/drawing/2014/main" id="{15BDA410-4707-407B-9AE4-C10F05DCF60C}"/>
              </a:ext>
            </a:extLst>
          </p:cNvPr>
          <p:cNvSpPr/>
          <p:nvPr/>
        </p:nvSpPr>
        <p:spPr>
          <a:xfrm>
            <a:off x="5102259" y="3867633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Sechseck 53">
            <a:extLst>
              <a:ext uri="{FF2B5EF4-FFF2-40B4-BE49-F238E27FC236}">
                <a16:creationId xmlns:a16="http://schemas.microsoft.com/office/drawing/2014/main" id="{18BDA678-285C-44F0-B7AA-07A25CE280E1}"/>
              </a:ext>
            </a:extLst>
          </p:cNvPr>
          <p:cNvSpPr/>
          <p:nvPr/>
        </p:nvSpPr>
        <p:spPr>
          <a:xfrm>
            <a:off x="5017724" y="3933113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uppieren 58">
            <a:extLst>
              <a:ext uri="{FF2B5EF4-FFF2-40B4-BE49-F238E27FC236}">
                <a16:creationId xmlns:a16="http://schemas.microsoft.com/office/drawing/2014/main" id="{29A8046B-336F-48F5-8AD2-9E18CC5B8A88}"/>
              </a:ext>
            </a:extLst>
          </p:cNvPr>
          <p:cNvGrpSpPr/>
          <p:nvPr/>
        </p:nvGrpSpPr>
        <p:grpSpPr>
          <a:xfrm>
            <a:off x="5053149" y="2671051"/>
            <a:ext cx="1177205" cy="1228725"/>
            <a:chOff x="3213198" y="2475306"/>
            <a:chExt cx="1177205" cy="1228725"/>
          </a:xfrm>
        </p:grpSpPr>
        <p:sp>
          <p:nvSpPr>
            <p:cNvPr id="57" name="Sehne 56">
              <a:extLst>
                <a:ext uri="{FF2B5EF4-FFF2-40B4-BE49-F238E27FC236}">
                  <a16:creationId xmlns:a16="http://schemas.microsoft.com/office/drawing/2014/main" id="{BDDD9F83-13C3-4F9F-BCB9-7E7C9271C35A}"/>
                </a:ext>
              </a:extLst>
            </p:cNvPr>
            <p:cNvSpPr/>
            <p:nvPr/>
          </p:nvSpPr>
          <p:spPr>
            <a:xfrm rot="15795255">
              <a:off x="2875526" y="2837256"/>
              <a:ext cx="1228725" cy="504825"/>
            </a:xfrm>
            <a:prstGeom prst="chord">
              <a:avLst>
                <a:gd name="adj1" fmla="val 5299979"/>
                <a:gd name="adj2" fmla="val 16200000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E7F3FB14-3823-49B4-807A-1A1AE5CCD645}"/>
                </a:ext>
              </a:extLst>
            </p:cNvPr>
            <p:cNvSpPr/>
            <p:nvPr/>
          </p:nvSpPr>
          <p:spPr>
            <a:xfrm rot="21125170">
              <a:off x="3213198" y="2947314"/>
              <a:ext cx="1177205" cy="904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1" name="Gerader Verbinder 60">
            <a:extLst>
              <a:ext uri="{FF2B5EF4-FFF2-40B4-BE49-F238E27FC236}">
                <a16:creationId xmlns:a16="http://schemas.microsoft.com/office/drawing/2014/main" id="{3FE0F6E9-68B8-4599-970A-95CB649A8B39}"/>
              </a:ext>
            </a:extLst>
          </p:cNvPr>
          <p:cNvCxnSpPr>
            <a:cxnSpLocks/>
            <a:endCxn id="48" idx="5"/>
          </p:cNvCxnSpPr>
          <p:nvPr/>
        </p:nvCxnSpPr>
        <p:spPr>
          <a:xfrm>
            <a:off x="5468973" y="3865250"/>
            <a:ext cx="26194" cy="1190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81AF182A-A251-43BF-B51D-95078E6EC10A}"/>
              </a:ext>
            </a:extLst>
          </p:cNvPr>
          <p:cNvCxnSpPr>
            <a:cxnSpLocks/>
            <a:endCxn id="53" idx="5"/>
          </p:cNvCxnSpPr>
          <p:nvPr/>
        </p:nvCxnSpPr>
        <p:spPr>
          <a:xfrm flipH="1">
            <a:off x="5178459" y="3829524"/>
            <a:ext cx="85727" cy="381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erader Verbinder 67">
            <a:extLst>
              <a:ext uri="{FF2B5EF4-FFF2-40B4-BE49-F238E27FC236}">
                <a16:creationId xmlns:a16="http://schemas.microsoft.com/office/drawing/2014/main" id="{4ECBB993-EF08-46B3-89BB-928EAEEB610B}"/>
              </a:ext>
            </a:extLst>
          </p:cNvPr>
          <p:cNvCxnSpPr>
            <a:cxnSpLocks/>
            <a:endCxn id="28" idx="1"/>
          </p:cNvCxnSpPr>
          <p:nvPr/>
        </p:nvCxnSpPr>
        <p:spPr>
          <a:xfrm flipV="1">
            <a:off x="5435630" y="5505930"/>
            <a:ext cx="9531" cy="738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r Verbinder 70">
            <a:extLst>
              <a:ext uri="{FF2B5EF4-FFF2-40B4-BE49-F238E27FC236}">
                <a16:creationId xmlns:a16="http://schemas.microsoft.com/office/drawing/2014/main" id="{4BE81FF1-0699-42AD-95FD-F4532CBD420F}"/>
              </a:ext>
            </a:extLst>
          </p:cNvPr>
          <p:cNvCxnSpPr>
            <a:cxnSpLocks/>
            <a:endCxn id="137" idx="1"/>
          </p:cNvCxnSpPr>
          <p:nvPr/>
        </p:nvCxnSpPr>
        <p:spPr>
          <a:xfrm flipV="1">
            <a:off x="4539487" y="5525860"/>
            <a:ext cx="26194" cy="7708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hteck 2">
            <a:extLst>
              <a:ext uri="{FF2B5EF4-FFF2-40B4-BE49-F238E27FC236}">
                <a16:creationId xmlns:a16="http://schemas.microsoft.com/office/drawing/2014/main" id="{1C2C2CAA-853F-4037-9F7B-9FD05291BB2D}"/>
              </a:ext>
            </a:extLst>
          </p:cNvPr>
          <p:cNvSpPr/>
          <p:nvPr/>
        </p:nvSpPr>
        <p:spPr>
          <a:xfrm>
            <a:off x="4337824" y="5579749"/>
            <a:ext cx="2169377" cy="29527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1" name="Gruppieren 90">
            <a:extLst>
              <a:ext uri="{FF2B5EF4-FFF2-40B4-BE49-F238E27FC236}">
                <a16:creationId xmlns:a16="http://schemas.microsoft.com/office/drawing/2014/main" id="{C58712F5-5346-478D-A92D-183D9834ED15}"/>
              </a:ext>
            </a:extLst>
          </p:cNvPr>
          <p:cNvGrpSpPr/>
          <p:nvPr/>
        </p:nvGrpSpPr>
        <p:grpSpPr>
          <a:xfrm>
            <a:off x="4337825" y="1710255"/>
            <a:ext cx="2169376" cy="1213619"/>
            <a:chOff x="7853363" y="3033132"/>
            <a:chExt cx="1934093" cy="955450"/>
          </a:xfrm>
        </p:grpSpPr>
        <p:grpSp>
          <p:nvGrpSpPr>
            <p:cNvPr id="89" name="Gruppieren 88">
              <a:extLst>
                <a:ext uri="{FF2B5EF4-FFF2-40B4-BE49-F238E27FC236}">
                  <a16:creationId xmlns:a16="http://schemas.microsoft.com/office/drawing/2014/main" id="{3A0B6DF2-E8F6-4537-91A9-E9541BDB4F65}"/>
                </a:ext>
              </a:extLst>
            </p:cNvPr>
            <p:cNvGrpSpPr/>
            <p:nvPr/>
          </p:nvGrpSpPr>
          <p:grpSpPr>
            <a:xfrm>
              <a:off x="7933141" y="3160737"/>
              <a:ext cx="1854315" cy="770692"/>
              <a:chOff x="1030536" y="2933700"/>
              <a:chExt cx="1854315" cy="770692"/>
            </a:xfrm>
          </p:grpSpPr>
          <p:cxnSp>
            <p:nvCxnSpPr>
              <p:cNvPr id="76" name="Gerader Verbinder 75">
                <a:extLst>
                  <a:ext uri="{FF2B5EF4-FFF2-40B4-BE49-F238E27FC236}">
                    <a16:creationId xmlns:a16="http://schemas.microsoft.com/office/drawing/2014/main" id="{104033A0-D9B1-4465-972F-08B826536F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7010" y="3476102"/>
                <a:ext cx="17841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uppieren 85">
                <a:extLst>
                  <a:ext uri="{FF2B5EF4-FFF2-40B4-BE49-F238E27FC236}">
                    <a16:creationId xmlns:a16="http://schemas.microsoft.com/office/drawing/2014/main" id="{0E61D3BF-248E-418E-8500-21BF9CD1AD0A}"/>
                  </a:ext>
                </a:extLst>
              </p:cNvPr>
              <p:cNvGrpSpPr/>
              <p:nvPr/>
            </p:nvGrpSpPr>
            <p:grpSpPr>
              <a:xfrm>
                <a:off x="1030536" y="3062901"/>
                <a:ext cx="297818" cy="103065"/>
                <a:chOff x="1189139" y="3040184"/>
                <a:chExt cx="297818" cy="103065"/>
              </a:xfrm>
            </p:grpSpPr>
            <p:sp>
              <p:nvSpPr>
                <p:cNvPr id="75" name="Sechseck 74">
                  <a:extLst>
                    <a:ext uri="{FF2B5EF4-FFF2-40B4-BE49-F238E27FC236}">
                      <a16:creationId xmlns:a16="http://schemas.microsoft.com/office/drawing/2014/main" id="{A4D4435D-B450-444D-8B40-F77DBCECCEF3}"/>
                    </a:ext>
                  </a:extLst>
                </p:cNvPr>
                <p:cNvSpPr/>
                <p:nvPr/>
              </p:nvSpPr>
              <p:spPr>
                <a:xfrm>
                  <a:off x="1189139" y="3047999"/>
                  <a:ext cx="100012" cy="95250"/>
                </a:xfrm>
                <a:prstGeom prst="hexagon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Sechseck 83">
                  <a:extLst>
                    <a:ext uri="{FF2B5EF4-FFF2-40B4-BE49-F238E27FC236}">
                      <a16:creationId xmlns:a16="http://schemas.microsoft.com/office/drawing/2014/main" id="{482CBFDD-2CBF-4BFC-8432-AFB6DB93CC41}"/>
                    </a:ext>
                  </a:extLst>
                </p:cNvPr>
                <p:cNvSpPr/>
                <p:nvPr/>
              </p:nvSpPr>
              <p:spPr>
                <a:xfrm>
                  <a:off x="1291422" y="3043237"/>
                  <a:ext cx="100012" cy="95250"/>
                </a:xfrm>
                <a:prstGeom prst="hexagon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Sechseck 84">
                  <a:extLst>
                    <a:ext uri="{FF2B5EF4-FFF2-40B4-BE49-F238E27FC236}">
                      <a16:creationId xmlns:a16="http://schemas.microsoft.com/office/drawing/2014/main" id="{F32BADDB-05AE-45B7-AD23-2FB8848DB8D0}"/>
                    </a:ext>
                  </a:extLst>
                </p:cNvPr>
                <p:cNvSpPr/>
                <p:nvPr/>
              </p:nvSpPr>
              <p:spPr>
                <a:xfrm>
                  <a:off x="1386945" y="3040184"/>
                  <a:ext cx="100012" cy="95250"/>
                </a:xfrm>
                <a:prstGeom prst="hexagon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87" name="Textfeld 86">
                <a:extLst>
                  <a:ext uri="{FF2B5EF4-FFF2-40B4-BE49-F238E27FC236}">
                    <a16:creationId xmlns:a16="http://schemas.microsoft.com/office/drawing/2014/main" id="{6852586B-7C9D-46D7-81A8-2CBA3788691A}"/>
                  </a:ext>
                </a:extLst>
              </p:cNvPr>
              <p:cNvSpPr txBox="1"/>
              <p:nvPr/>
            </p:nvSpPr>
            <p:spPr>
              <a:xfrm>
                <a:off x="1515336" y="2933700"/>
                <a:ext cx="13692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CMA-Spacer</a:t>
                </a:r>
              </a:p>
            </p:txBody>
          </p:sp>
          <p:sp>
            <p:nvSpPr>
              <p:cNvPr id="88" name="Textfeld 87">
                <a:extLst>
                  <a:ext uri="{FF2B5EF4-FFF2-40B4-BE49-F238E27FC236}">
                    <a16:creationId xmlns:a16="http://schemas.microsoft.com/office/drawing/2014/main" id="{52E21C82-FEBC-48F7-9383-CB534766359A}"/>
                  </a:ext>
                </a:extLst>
              </p:cNvPr>
              <p:cNvSpPr txBox="1"/>
              <p:nvPr/>
            </p:nvSpPr>
            <p:spPr>
              <a:xfrm>
                <a:off x="1412889" y="3335060"/>
                <a:ext cx="14719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Amidbindung</a:t>
                </a:r>
              </a:p>
            </p:txBody>
          </p:sp>
        </p:grpSp>
        <p:sp>
          <p:nvSpPr>
            <p:cNvPr id="90" name="Rechteck 89">
              <a:extLst>
                <a:ext uri="{FF2B5EF4-FFF2-40B4-BE49-F238E27FC236}">
                  <a16:creationId xmlns:a16="http://schemas.microsoft.com/office/drawing/2014/main" id="{64BF530A-CA75-468F-ABF1-D1A97E1D9847}"/>
                </a:ext>
              </a:extLst>
            </p:cNvPr>
            <p:cNvSpPr/>
            <p:nvPr/>
          </p:nvSpPr>
          <p:spPr>
            <a:xfrm>
              <a:off x="7853363" y="3033132"/>
              <a:ext cx="1933794" cy="9554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Sechseck 127">
            <a:extLst>
              <a:ext uri="{FF2B5EF4-FFF2-40B4-BE49-F238E27FC236}">
                <a16:creationId xmlns:a16="http://schemas.microsoft.com/office/drawing/2014/main" id="{64CD7B9B-E81B-4AF3-BC06-4F066BBDDBC8}"/>
              </a:ext>
            </a:extLst>
          </p:cNvPr>
          <p:cNvSpPr/>
          <p:nvPr/>
        </p:nvSpPr>
        <p:spPr>
          <a:xfrm>
            <a:off x="5274903" y="5371388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Sechseck 128">
            <a:extLst>
              <a:ext uri="{FF2B5EF4-FFF2-40B4-BE49-F238E27FC236}">
                <a16:creationId xmlns:a16="http://schemas.microsoft.com/office/drawing/2014/main" id="{2BD20F65-042E-447C-961E-8E7A346A69C1}"/>
              </a:ext>
            </a:extLst>
          </p:cNvPr>
          <p:cNvSpPr/>
          <p:nvPr/>
        </p:nvSpPr>
        <p:spPr>
          <a:xfrm>
            <a:off x="5199890" y="539995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Sechseck 129">
            <a:extLst>
              <a:ext uri="{FF2B5EF4-FFF2-40B4-BE49-F238E27FC236}">
                <a16:creationId xmlns:a16="http://schemas.microsoft.com/office/drawing/2014/main" id="{EA35E0B6-1506-405D-A7B5-4EFC52762C90}"/>
              </a:ext>
            </a:extLst>
          </p:cNvPr>
          <p:cNvSpPr/>
          <p:nvPr/>
        </p:nvSpPr>
        <p:spPr>
          <a:xfrm>
            <a:off x="5124877" y="533963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Sechseck 130">
            <a:extLst>
              <a:ext uri="{FF2B5EF4-FFF2-40B4-BE49-F238E27FC236}">
                <a16:creationId xmlns:a16="http://schemas.microsoft.com/office/drawing/2014/main" id="{463C234B-F999-47BC-A185-D7C54B0CCA9D}"/>
              </a:ext>
            </a:extLst>
          </p:cNvPr>
          <p:cNvSpPr/>
          <p:nvPr/>
        </p:nvSpPr>
        <p:spPr>
          <a:xfrm>
            <a:off x="5011011" y="5339639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Sechseck 131">
            <a:extLst>
              <a:ext uri="{FF2B5EF4-FFF2-40B4-BE49-F238E27FC236}">
                <a16:creationId xmlns:a16="http://schemas.microsoft.com/office/drawing/2014/main" id="{41F426AA-3E1E-4E17-91DE-E3D250918C8B}"/>
              </a:ext>
            </a:extLst>
          </p:cNvPr>
          <p:cNvSpPr/>
          <p:nvPr/>
        </p:nvSpPr>
        <p:spPr>
          <a:xfrm>
            <a:off x="4935998" y="5410680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Sechseck 132">
            <a:extLst>
              <a:ext uri="{FF2B5EF4-FFF2-40B4-BE49-F238E27FC236}">
                <a16:creationId xmlns:a16="http://schemas.microsoft.com/office/drawing/2014/main" id="{E3D65AEB-089D-45F9-9936-6BEBBC4F96D3}"/>
              </a:ext>
            </a:extLst>
          </p:cNvPr>
          <p:cNvSpPr/>
          <p:nvPr/>
        </p:nvSpPr>
        <p:spPr>
          <a:xfrm>
            <a:off x="4823487" y="5410680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Sechseck 133">
            <a:extLst>
              <a:ext uri="{FF2B5EF4-FFF2-40B4-BE49-F238E27FC236}">
                <a16:creationId xmlns:a16="http://schemas.microsoft.com/office/drawing/2014/main" id="{8FBF92AC-01A9-46DF-9AC8-7FE32338A3E2}"/>
              </a:ext>
            </a:extLst>
          </p:cNvPr>
          <p:cNvSpPr/>
          <p:nvPr/>
        </p:nvSpPr>
        <p:spPr>
          <a:xfrm>
            <a:off x="4736405" y="5371472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Sechseck 134">
            <a:extLst>
              <a:ext uri="{FF2B5EF4-FFF2-40B4-BE49-F238E27FC236}">
                <a16:creationId xmlns:a16="http://schemas.microsoft.com/office/drawing/2014/main" id="{D247F88F-4C7B-43B2-872A-157A7F49B430}"/>
              </a:ext>
            </a:extLst>
          </p:cNvPr>
          <p:cNvSpPr/>
          <p:nvPr/>
        </p:nvSpPr>
        <p:spPr>
          <a:xfrm>
            <a:off x="4650904" y="5315430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Sechseck 135">
            <a:extLst>
              <a:ext uri="{FF2B5EF4-FFF2-40B4-BE49-F238E27FC236}">
                <a16:creationId xmlns:a16="http://schemas.microsoft.com/office/drawing/2014/main" id="{EF3D2E8A-F8E0-4B3C-8161-9A2433DEDA28}"/>
              </a:ext>
            </a:extLst>
          </p:cNvPr>
          <p:cNvSpPr/>
          <p:nvPr/>
        </p:nvSpPr>
        <p:spPr>
          <a:xfrm>
            <a:off x="4566034" y="5353527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Sechseck 136">
            <a:extLst>
              <a:ext uri="{FF2B5EF4-FFF2-40B4-BE49-F238E27FC236}">
                <a16:creationId xmlns:a16="http://schemas.microsoft.com/office/drawing/2014/main" id="{EF54CE0D-CC35-4C82-B50D-ADD25F0E0772}"/>
              </a:ext>
            </a:extLst>
          </p:cNvPr>
          <p:cNvSpPr/>
          <p:nvPr/>
        </p:nvSpPr>
        <p:spPr>
          <a:xfrm>
            <a:off x="4489481" y="5430610"/>
            <a:ext cx="100012" cy="95250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8" name="Gerader Verbinder 137">
            <a:extLst>
              <a:ext uri="{FF2B5EF4-FFF2-40B4-BE49-F238E27FC236}">
                <a16:creationId xmlns:a16="http://schemas.microsoft.com/office/drawing/2014/main" id="{046388C8-11B0-4138-8233-972FFA7F17CC}"/>
              </a:ext>
            </a:extLst>
          </p:cNvPr>
          <p:cNvCxnSpPr>
            <a:cxnSpLocks/>
            <a:stCxn id="132" idx="1"/>
          </p:cNvCxnSpPr>
          <p:nvPr/>
        </p:nvCxnSpPr>
        <p:spPr>
          <a:xfrm flipH="1">
            <a:off x="5007010" y="5505930"/>
            <a:ext cx="5188" cy="970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3285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E3B1841-AB35-4262-8C7E-0209426F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Einleitung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2D127A2-F61F-4CFB-B3B1-5654A77B09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5F27E0F-C187-48BC-BAEC-19A29DD9D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Energieprofil</a:t>
            </a:r>
            <a:r>
              <a:rPr lang="en-US" dirty="0"/>
              <a:t> der </a:t>
            </a:r>
            <a:r>
              <a:rPr lang="en-US" dirty="0" err="1"/>
              <a:t>Hydrolyse</a:t>
            </a:r>
            <a:r>
              <a:rPr lang="en-US" dirty="0"/>
              <a:t> </a:t>
            </a:r>
            <a:r>
              <a:rPr lang="en-US" dirty="0" err="1"/>
              <a:t>ohne</a:t>
            </a:r>
            <a:r>
              <a:rPr lang="en-US" dirty="0"/>
              <a:t> Kraft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E1F79EE-B06D-42A2-BC32-522379468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8000"/>
            <a:ext cx="10230299" cy="540000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AA2FD39E-8149-460B-B6DC-49385F21B05B}"/>
              </a:ext>
            </a:extLst>
          </p:cNvPr>
          <p:cNvSpPr txBox="1"/>
          <p:nvPr/>
        </p:nvSpPr>
        <p:spPr>
          <a:xfrm>
            <a:off x="2300180" y="5179677"/>
            <a:ext cx="72248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Edukt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8B66019-9521-481C-8146-EAE5EAFDBF0B}"/>
              </a:ext>
            </a:extLst>
          </p:cNvPr>
          <p:cNvSpPr txBox="1"/>
          <p:nvPr/>
        </p:nvSpPr>
        <p:spPr>
          <a:xfrm>
            <a:off x="3857634" y="3484755"/>
            <a:ext cx="5582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ÜZ1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3CEA7A1-CB34-4E8D-A8B9-7289E6ED6241}"/>
              </a:ext>
            </a:extLst>
          </p:cNvPr>
          <p:cNvSpPr txBox="1"/>
          <p:nvPr/>
        </p:nvSpPr>
        <p:spPr>
          <a:xfrm>
            <a:off x="5314727" y="3905012"/>
            <a:ext cx="56196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TZP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AA364EC-186C-45C7-B1A9-179B397EE058}"/>
              </a:ext>
            </a:extLst>
          </p:cNvPr>
          <p:cNvSpPr txBox="1"/>
          <p:nvPr/>
        </p:nvSpPr>
        <p:spPr>
          <a:xfrm>
            <a:off x="6932823" y="3642956"/>
            <a:ext cx="3489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ZI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A249BEC-19D9-48CE-AAE2-164F9AF4F52C}"/>
              </a:ext>
            </a:extLst>
          </p:cNvPr>
          <p:cNvSpPr txBox="1"/>
          <p:nvPr/>
        </p:nvSpPr>
        <p:spPr>
          <a:xfrm>
            <a:off x="8292102" y="2621199"/>
            <a:ext cx="5582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ÜZ2</a:t>
            </a:r>
          </a:p>
        </p:txBody>
      </p:sp>
    </p:spTree>
    <p:extLst>
      <p:ext uri="{BB962C8B-B14F-4D97-AF65-F5344CB8AC3E}">
        <p14:creationId xmlns:p14="http://schemas.microsoft.com/office/powerpoint/2010/main" val="3109977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1A419F-1A83-4722-A7FB-725211802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Segmente</a:t>
            </a:r>
            <a:r>
              <a:rPr lang="en-US" dirty="0"/>
              <a:t>  Force-Ramp-Experiment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014E152-4C8D-46D1-8F94-826B52CCF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245" y="1645258"/>
            <a:ext cx="8078917" cy="4741973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44B6F1AD-71BA-40D4-A0AF-0CBBDC4638F3}"/>
              </a:ext>
            </a:extLst>
          </p:cNvPr>
          <p:cNvCxnSpPr>
            <a:cxnSpLocks/>
          </p:cNvCxnSpPr>
          <p:nvPr/>
        </p:nvCxnSpPr>
        <p:spPr>
          <a:xfrm>
            <a:off x="2812957" y="2713228"/>
            <a:ext cx="6995562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98B8770E-C76A-4561-ACAA-71452B1D3218}"/>
              </a:ext>
            </a:extLst>
          </p:cNvPr>
          <p:cNvCxnSpPr>
            <a:cxnSpLocks/>
          </p:cNvCxnSpPr>
          <p:nvPr/>
        </p:nvCxnSpPr>
        <p:spPr>
          <a:xfrm>
            <a:off x="2812957" y="3225490"/>
            <a:ext cx="6995562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93DB4C8-F487-412B-8011-1336D1A36062}"/>
              </a:ext>
            </a:extLst>
          </p:cNvPr>
          <p:cNvCxnSpPr>
            <a:cxnSpLocks/>
          </p:cNvCxnSpPr>
          <p:nvPr/>
        </p:nvCxnSpPr>
        <p:spPr>
          <a:xfrm>
            <a:off x="4440274" y="2713228"/>
            <a:ext cx="0" cy="51226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50B87B49-52DE-4599-8F3A-67D6E5304FA4}"/>
              </a:ext>
            </a:extLst>
          </p:cNvPr>
          <p:cNvSpPr txBox="1"/>
          <p:nvPr/>
        </p:nvSpPr>
        <p:spPr>
          <a:xfrm>
            <a:off x="2733053" y="2786155"/>
            <a:ext cx="1438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– 400 pN</a:t>
            </a:r>
          </a:p>
        </p:txBody>
      </p:sp>
    </p:spTree>
    <p:extLst>
      <p:ext uri="{BB962C8B-B14F-4D97-AF65-F5344CB8AC3E}">
        <p14:creationId xmlns:p14="http://schemas.microsoft.com/office/powerpoint/2010/main" val="2768846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27EE57-561B-4395-99B3-5E4B83917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Segmente</a:t>
            </a:r>
            <a:r>
              <a:rPr lang="en-US" dirty="0"/>
              <a:t> Force-Clamp-</a:t>
            </a:r>
            <a:r>
              <a:rPr lang="en-US" dirty="0" err="1"/>
              <a:t>Experimente</a:t>
            </a:r>
            <a:r>
              <a:rPr lang="en-US" dirty="0"/>
              <a:t>: F vs. x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279A4D9-E923-4472-A98A-89FD1804F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995" y="1418219"/>
            <a:ext cx="8078400" cy="4741200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48A4D25B-6245-403F-A951-E76B2ED54087}"/>
              </a:ext>
            </a:extLst>
          </p:cNvPr>
          <p:cNvCxnSpPr>
            <a:cxnSpLocks/>
          </p:cNvCxnSpPr>
          <p:nvPr/>
        </p:nvCxnSpPr>
        <p:spPr>
          <a:xfrm>
            <a:off x="2263698" y="3450602"/>
            <a:ext cx="7522697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F9F5A6D-88A0-4353-8FA9-AF3BD18F1861}"/>
              </a:ext>
            </a:extLst>
          </p:cNvPr>
          <p:cNvCxnSpPr>
            <a:cxnSpLocks/>
          </p:cNvCxnSpPr>
          <p:nvPr/>
        </p:nvCxnSpPr>
        <p:spPr>
          <a:xfrm>
            <a:off x="2244648" y="4603359"/>
            <a:ext cx="7522697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B89CCCF7-ADAD-4483-81CC-1CBB27ADD504}"/>
              </a:ext>
            </a:extLst>
          </p:cNvPr>
          <p:cNvCxnSpPr>
            <a:cxnSpLocks/>
          </p:cNvCxnSpPr>
          <p:nvPr/>
        </p:nvCxnSpPr>
        <p:spPr>
          <a:xfrm>
            <a:off x="4295308" y="3450602"/>
            <a:ext cx="0" cy="115275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B4FBEDFF-34BB-439F-B390-EAD246E8AB9A}"/>
              </a:ext>
            </a:extLst>
          </p:cNvPr>
          <p:cNvSpPr txBox="1"/>
          <p:nvPr/>
        </p:nvSpPr>
        <p:spPr>
          <a:xfrm>
            <a:off x="2856801" y="4017455"/>
            <a:ext cx="1438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– 400 pN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FA00B44-1016-4B50-B5B6-0AC727402B8F}"/>
              </a:ext>
            </a:extLst>
          </p:cNvPr>
          <p:cNvCxnSpPr>
            <a:cxnSpLocks/>
          </p:cNvCxnSpPr>
          <p:nvPr/>
        </p:nvCxnSpPr>
        <p:spPr>
          <a:xfrm>
            <a:off x="2216073" y="5317734"/>
            <a:ext cx="7551272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A26DEE8-BC8A-412B-8119-6E576ACF8D8B}"/>
              </a:ext>
            </a:extLst>
          </p:cNvPr>
          <p:cNvCxnSpPr>
            <a:cxnSpLocks/>
          </p:cNvCxnSpPr>
          <p:nvPr/>
        </p:nvCxnSpPr>
        <p:spPr>
          <a:xfrm>
            <a:off x="5057308" y="3450602"/>
            <a:ext cx="0" cy="18671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2027A546-6A25-427C-9877-0F97499B6936}"/>
              </a:ext>
            </a:extLst>
          </p:cNvPr>
          <p:cNvSpPr txBox="1"/>
          <p:nvPr/>
        </p:nvSpPr>
        <p:spPr>
          <a:xfrm>
            <a:off x="5140478" y="4764212"/>
            <a:ext cx="1047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  <a:r>
              <a:rPr lang="en-US" baseline="-25000" dirty="0"/>
              <a:t>Clamp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892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27EE57-561B-4395-99B3-5E4B83917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Segmente</a:t>
            </a:r>
            <a:r>
              <a:rPr lang="en-US" dirty="0"/>
              <a:t> Force-Clamp-</a:t>
            </a:r>
            <a:r>
              <a:rPr lang="en-US" dirty="0" err="1"/>
              <a:t>Experimente</a:t>
            </a:r>
            <a:r>
              <a:rPr lang="en-US" dirty="0"/>
              <a:t>: F vs. x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D82B555-C311-4052-96EC-7EE7E112FE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775" y="1902516"/>
            <a:ext cx="8078400" cy="4741200"/>
          </a:xfrm>
          <a:prstGeom prst="rect">
            <a:avLst/>
          </a:prstGeom>
        </p:spPr>
      </p:pic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FD1BA623-714E-426D-9F98-844F59C64310}"/>
              </a:ext>
            </a:extLst>
          </p:cNvPr>
          <p:cNvCxnSpPr/>
          <p:nvPr/>
        </p:nvCxnSpPr>
        <p:spPr>
          <a:xfrm>
            <a:off x="5087745" y="2219325"/>
            <a:ext cx="0" cy="380047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28470932-F48E-481F-9CBF-82DF4EDB48C3}"/>
              </a:ext>
            </a:extLst>
          </p:cNvPr>
          <p:cNvCxnSpPr/>
          <p:nvPr/>
        </p:nvCxnSpPr>
        <p:spPr>
          <a:xfrm>
            <a:off x="8752772" y="2219325"/>
            <a:ext cx="0" cy="380047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3CCF6AF9-7562-481A-80B9-7384CD886FFC}"/>
              </a:ext>
            </a:extLst>
          </p:cNvPr>
          <p:cNvCxnSpPr/>
          <p:nvPr/>
        </p:nvCxnSpPr>
        <p:spPr>
          <a:xfrm flipH="1">
            <a:off x="5087745" y="3010828"/>
            <a:ext cx="3665027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50B6897E-519B-4574-84DD-0A8BF6DE4575}"/>
              </a:ext>
            </a:extLst>
          </p:cNvPr>
          <p:cNvSpPr txBox="1"/>
          <p:nvPr/>
        </p:nvSpPr>
        <p:spPr>
          <a:xfrm>
            <a:off x="6526251" y="2482191"/>
            <a:ext cx="669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US" baseline="-25000" dirty="0"/>
              <a:t>Clamp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87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3DA8240-26B9-4F2D-835B-08DEAEED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Ergebnisse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B1A75B1-9FD7-4134-9658-7313B87B5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636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3DA8240-26B9-4F2D-835B-08DEAEED7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Diskussion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B1A75B1-9FD7-4134-9658-7313B87B5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1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93ED9211-21AE-43BA-B06D-0B249565B0F3}"/>
              </a:ext>
            </a:extLst>
          </p:cNvPr>
          <p:cNvGrpSpPr/>
          <p:nvPr/>
        </p:nvGrpSpPr>
        <p:grpSpPr>
          <a:xfrm>
            <a:off x="4463661" y="2403183"/>
            <a:ext cx="3264678" cy="1949871"/>
            <a:chOff x="4463661" y="2403183"/>
            <a:chExt cx="3264678" cy="1949871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FA64789C-C634-40A3-B259-99C8E7BC7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3661" y="2504946"/>
              <a:ext cx="3264678" cy="1848108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33F3BD20-293B-4F91-BBFE-788DF21E59B2}"/>
                </a:ext>
              </a:extLst>
            </p:cNvPr>
            <p:cNvSpPr txBox="1"/>
            <p:nvPr/>
          </p:nvSpPr>
          <p:spPr>
            <a:xfrm>
              <a:off x="5378398" y="2403183"/>
              <a:ext cx="12986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Position 1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6AFC5630-8C6B-45D1-9BA1-1EDE23E55756}"/>
                </a:ext>
              </a:extLst>
            </p:cNvPr>
            <p:cNvSpPr txBox="1"/>
            <p:nvPr/>
          </p:nvSpPr>
          <p:spPr>
            <a:xfrm>
              <a:off x="4727523" y="3964672"/>
              <a:ext cx="12986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Position 2</a:t>
              </a: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55E6430-E316-4D89-9ECA-6EBAEA016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Amidbindung</a:t>
            </a:r>
          </a:p>
        </p:txBody>
      </p:sp>
    </p:spTree>
    <p:extLst>
      <p:ext uri="{BB962C8B-B14F-4D97-AF65-F5344CB8AC3E}">
        <p14:creationId xmlns:p14="http://schemas.microsoft.com/office/powerpoint/2010/main" val="3963948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</Words>
  <Application>Microsoft Office PowerPoint</Application>
  <PresentationFormat>Breitbild</PresentationFormat>
  <Paragraphs>28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</vt:lpstr>
      <vt:lpstr>Abbildungen Masterarbeit</vt:lpstr>
      <vt:lpstr>Einleitung</vt:lpstr>
      <vt:lpstr>Energieprofil der Hydrolyse ohne Kraft</vt:lpstr>
      <vt:lpstr>Segmente  Force-Ramp-Experiment</vt:lpstr>
      <vt:lpstr>Segmente Force-Clamp-Experimente: F vs. x</vt:lpstr>
      <vt:lpstr>Segmente Force-Clamp-Experimente: F vs. x</vt:lpstr>
      <vt:lpstr>Ergebnisse</vt:lpstr>
      <vt:lpstr>Diskussion</vt:lpstr>
      <vt:lpstr>Amidbindung</vt:lpstr>
      <vt:lpstr>Reaktivität der Carbonsäurederivate</vt:lpstr>
      <vt:lpstr>Mehrfachanbindungen an Substrat/ AFM-Spitze</vt:lpstr>
      <vt:lpstr>Mehrfachanbindungen an Substrat/ AFM-Spitze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Abbildungen Masterarbeit</dc:title>
  <dc:creator>Julian Blaser</dc:creator>
  <cp:lastModifiedBy>Julian Blaser</cp:lastModifiedBy>
  <cp:revision>2</cp:revision>
  <dcterms:created xsi:type="dcterms:W3CDTF">2019-01-08T09:09:29Z</dcterms:created>
  <dcterms:modified xsi:type="dcterms:W3CDTF">2019-03-22T09:35:23Z</dcterms:modified>
</cp:coreProperties>
</file>

<file path=docProps/thumbnail.jpeg>
</file>